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88825"/>
  <p:notesSz cx="6858000" cy="9144000"/>
  <p:embeddedFontLst>
    <p:embeddedFont>
      <p:font typeface="Corbel"/>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39">
          <p15:clr>
            <a:srgbClr val="A4A3A4"/>
          </p15:clr>
        </p15:guide>
        <p15:guide id="2" orient="horz" pos="216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7" roundtripDataSignature="AMtx7mj8m5uRJyQS/tYAbUN96wNJdHWV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39"/>
        <p:guide pos="216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orbel-bold.fntdata"/><Relationship Id="rId23" Type="http://schemas.openxmlformats.org/officeDocument/2006/relationships/font" Target="fonts/Corbe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rbel-boldItalic.fntdata"/><Relationship Id="rId25" Type="http://schemas.openxmlformats.org/officeDocument/2006/relationships/font" Target="fonts/Corbel-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indent="-228600" lvl="1" marL="9144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2pPr>
            <a:lvl3pPr indent="-228600" lvl="2" marL="13716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3pPr>
            <a:lvl4pPr indent="-228600" lvl="3" marL="18288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4pPr>
            <a:lvl5pPr indent="-228600" lvl="4" marL="22860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6pPr>
            <a:lvl7pPr indent="-228600" lvl="6" marL="32004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7pPr>
            <a:lvl8pPr indent="-228600" lvl="7" marL="36576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8pPr>
            <a:lvl9pPr indent="-228600" lvl="8" marL="41148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orbel"/>
                <a:ea typeface="Corbel"/>
                <a:cs typeface="Corbel"/>
                <a:sym typeface="Corbel"/>
              </a:rPr>
              <a:t>‹#›</a:t>
            </a:fld>
            <a:endParaRPr b="0" i="0" sz="1200" u="none" cap="none" strike="noStrike">
              <a:solidFill>
                <a:schemeClr val="dk1"/>
              </a:solidFill>
              <a:latin typeface="Corbel"/>
              <a:ea typeface="Corbel"/>
              <a:cs typeface="Corbel"/>
              <a:sym typeface="Corbe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34a7565fd06_0_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34a7565fd06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8" name="Google Shape;1388;g34a7565fd06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3" name="Google Shape;1453;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5" name="Google Shape;1465;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0" name="Google Shape;1480;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34a7565fd06_0_1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34a7565fd06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6" name="Google Shape;1406;g34a7565fd06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5" name="Google Shape;1425;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2" name="Google Shape;1432;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 name="Shape 15"/>
        <p:cNvGrpSpPr/>
        <p:nvPr/>
      </p:nvGrpSpPr>
      <p:grpSpPr>
        <a:xfrm>
          <a:off x="0" y="0"/>
          <a:ext cx="0" cy="0"/>
          <a:chOff x="0" y="0"/>
          <a:chExt cx="0" cy="0"/>
        </a:xfrm>
      </p:grpSpPr>
      <p:grpSp>
        <p:nvGrpSpPr>
          <p:cNvPr id="16" name="Google Shape;16;p19"/>
          <p:cNvGrpSpPr/>
          <p:nvPr/>
        </p:nvGrpSpPr>
        <p:grpSpPr>
          <a:xfrm>
            <a:off x="1522413" y="1514475"/>
            <a:ext cx="10569575" cy="64008"/>
            <a:chOff x="1522413" y="1514475"/>
            <a:chExt cx="10569575" cy="64008"/>
          </a:xfrm>
        </p:grpSpPr>
        <p:sp>
          <p:nvSpPr>
            <p:cNvPr id="17" name="Google Shape;17;p19"/>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 name="Google Shape;18;p19"/>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 name="Google Shape;19;p19"/>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 name="Google Shape;20;p19"/>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 name="Google Shape;21;p19"/>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 name="Google Shape;22;p19"/>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 name="Google Shape;23;p19"/>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 name="Google Shape;24;p19"/>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 name="Google Shape;25;p19"/>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 name="Google Shape;26;p19"/>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 name="Google Shape;27;p19"/>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 name="Google Shape;28;p19"/>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 name="Google Shape;29;p19"/>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0" name="Google Shape;30;p19"/>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 name="Google Shape;31;p19"/>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 name="Google Shape;32;p19"/>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 name="Google Shape;33;p19"/>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 name="Google Shape;34;p19"/>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 name="Google Shape;35;p19"/>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 name="Google Shape;36;p19"/>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 name="Google Shape;37;p19"/>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 name="Google Shape;38;p19"/>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 name="Google Shape;39;p19"/>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 name="Google Shape;40;p19"/>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 name="Google Shape;41;p19"/>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 name="Google Shape;42;p19"/>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 name="Google Shape;43;p19"/>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 name="Google Shape;44;p19"/>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 name="Google Shape;45;p19"/>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 name="Google Shape;46;p19"/>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 name="Google Shape;47;p19"/>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 name="Google Shape;48;p19"/>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 name="Google Shape;49;p19"/>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 name="Google Shape;50;p19"/>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 name="Google Shape;51;p19"/>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 name="Google Shape;52;p19"/>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 name="Google Shape;53;p19"/>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 name="Google Shape;54;p19"/>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 name="Google Shape;55;p19"/>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 name="Google Shape;56;p19"/>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 name="Google Shape;57;p19"/>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 name="Google Shape;58;p19"/>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 name="Google Shape;59;p19"/>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0" name="Google Shape;60;p19"/>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 name="Google Shape;61;p19"/>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 name="Google Shape;62;p19"/>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 name="Google Shape;63;p19"/>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 name="Google Shape;64;p19"/>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 name="Google Shape;65;p19"/>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 name="Google Shape;66;p19"/>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 name="Google Shape;67;p19"/>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 name="Google Shape;68;p19"/>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 name="Google Shape;69;p19"/>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 name="Google Shape;70;p19"/>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 name="Google Shape;71;p19"/>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 name="Google Shape;72;p19"/>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 name="Google Shape;73;p19"/>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 name="Google Shape;74;p19"/>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 name="Google Shape;75;p19"/>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 name="Google Shape;76;p19"/>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 name="Google Shape;77;p19"/>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 name="Google Shape;78;p19"/>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 name="Google Shape;79;p19"/>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 name="Google Shape;80;p19"/>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 name="Google Shape;81;p19"/>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 name="Google Shape;82;p19"/>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 name="Google Shape;83;p19"/>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 name="Google Shape;84;p19"/>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 name="Google Shape;85;p19"/>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 name="Google Shape;86;p19"/>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 name="Google Shape;87;p19"/>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 name="Google Shape;88;p19"/>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 name="Google Shape;89;p19"/>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 name="Google Shape;90;p19"/>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91" name="Google Shape;91;p19"/>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9"/>
          <p:cNvSpPr txBox="1"/>
          <p:nvPr>
            <p:ph idx="1" type="body"/>
          </p:nvPr>
        </p:nvSpPr>
        <p:spPr>
          <a:xfrm>
            <a:off x="1522413" y="1905000"/>
            <a:ext cx="4419599" cy="42672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sp>
        <p:nvSpPr>
          <p:cNvPr id="93" name="Google Shape;93;p19"/>
          <p:cNvSpPr txBox="1"/>
          <p:nvPr>
            <p:ph idx="2" type="body"/>
          </p:nvPr>
        </p:nvSpPr>
        <p:spPr>
          <a:xfrm>
            <a:off x="6246815" y="1905000"/>
            <a:ext cx="4419598" cy="42672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sp>
        <p:nvSpPr>
          <p:cNvPr id="94" name="Google Shape;94;p19"/>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9"/>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9"/>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3" name="Shape 1223"/>
        <p:cNvGrpSpPr/>
        <p:nvPr/>
      </p:nvGrpSpPr>
      <p:grpSpPr>
        <a:xfrm>
          <a:off x="0" y="0"/>
          <a:ext cx="0" cy="0"/>
          <a:chOff x="0" y="0"/>
          <a:chExt cx="0" cy="0"/>
        </a:xfrm>
      </p:grpSpPr>
      <p:grpSp>
        <p:nvGrpSpPr>
          <p:cNvPr id="1224" name="Google Shape;1224;p28"/>
          <p:cNvGrpSpPr/>
          <p:nvPr/>
        </p:nvGrpSpPr>
        <p:grpSpPr>
          <a:xfrm>
            <a:off x="1522413" y="1514475"/>
            <a:ext cx="10569575" cy="64008"/>
            <a:chOff x="1522413" y="1514475"/>
            <a:chExt cx="10569575" cy="64008"/>
          </a:xfrm>
        </p:grpSpPr>
        <p:sp>
          <p:nvSpPr>
            <p:cNvPr id="1225" name="Google Shape;1225;p28"/>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26" name="Google Shape;1226;p28"/>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27" name="Google Shape;1227;p28"/>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28" name="Google Shape;1228;p28"/>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29" name="Google Shape;1229;p28"/>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0" name="Google Shape;1230;p28"/>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1" name="Google Shape;1231;p28"/>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2" name="Google Shape;1232;p28"/>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3" name="Google Shape;1233;p28"/>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4" name="Google Shape;1234;p28"/>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5" name="Google Shape;1235;p28"/>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6" name="Google Shape;1236;p28"/>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7" name="Google Shape;1237;p28"/>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8" name="Google Shape;1238;p28"/>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9" name="Google Shape;1239;p28"/>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0" name="Google Shape;1240;p28"/>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1" name="Google Shape;1241;p28"/>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2" name="Google Shape;1242;p28"/>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3" name="Google Shape;1243;p28"/>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4" name="Google Shape;1244;p28"/>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5" name="Google Shape;1245;p28"/>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6" name="Google Shape;1246;p28"/>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7" name="Google Shape;1247;p28"/>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8" name="Google Shape;1248;p28"/>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9" name="Google Shape;1249;p28"/>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0" name="Google Shape;1250;p28"/>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1" name="Google Shape;1251;p28"/>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2" name="Google Shape;1252;p28"/>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3" name="Google Shape;1253;p28"/>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4" name="Google Shape;1254;p28"/>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5" name="Google Shape;1255;p28"/>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6" name="Google Shape;1256;p28"/>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7" name="Google Shape;1257;p28"/>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8" name="Google Shape;1258;p28"/>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9" name="Google Shape;1259;p28"/>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0" name="Google Shape;1260;p28"/>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1" name="Google Shape;1261;p28"/>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2" name="Google Shape;1262;p28"/>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3" name="Google Shape;1263;p28"/>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4" name="Google Shape;1264;p28"/>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5" name="Google Shape;1265;p28"/>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6" name="Google Shape;1266;p28"/>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7" name="Google Shape;1267;p28"/>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8" name="Google Shape;1268;p28"/>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9" name="Google Shape;1269;p28"/>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0" name="Google Shape;1270;p28"/>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1" name="Google Shape;1271;p28"/>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2" name="Google Shape;1272;p28"/>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3" name="Google Shape;1273;p28"/>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4" name="Google Shape;1274;p28"/>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5" name="Google Shape;1275;p28"/>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6" name="Google Shape;1276;p28"/>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7" name="Google Shape;1277;p28"/>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8" name="Google Shape;1278;p28"/>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9" name="Google Shape;1279;p28"/>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0" name="Google Shape;1280;p28"/>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1" name="Google Shape;1281;p28"/>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2" name="Google Shape;1282;p28"/>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3" name="Google Shape;1283;p28"/>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4" name="Google Shape;1284;p28"/>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5" name="Google Shape;1285;p28"/>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6" name="Google Shape;1286;p28"/>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7" name="Google Shape;1287;p28"/>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8" name="Google Shape;1288;p28"/>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9" name="Google Shape;1289;p28"/>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0" name="Google Shape;1290;p28"/>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1" name="Google Shape;1291;p28"/>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2" name="Google Shape;1292;p28"/>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3" name="Google Shape;1293;p28"/>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4" name="Google Shape;1294;p28"/>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5" name="Google Shape;1295;p28"/>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6" name="Google Shape;1296;p28"/>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7" name="Google Shape;1297;p28"/>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8" name="Google Shape;1298;p28"/>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1299" name="Google Shape;1299;p28"/>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0" name="Google Shape;1300;p28"/>
          <p:cNvSpPr txBox="1"/>
          <p:nvPr>
            <p:ph idx="1" type="body"/>
          </p:nvPr>
        </p:nvSpPr>
        <p:spPr>
          <a:xfrm rot="5400000">
            <a:off x="3960814" y="-533400"/>
            <a:ext cx="4267200" cy="9144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6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30200" lvl="4" marL="2286000" algn="l">
              <a:lnSpc>
                <a:spcPct val="90000"/>
              </a:lnSpc>
              <a:spcBef>
                <a:spcPts val="600"/>
              </a:spcBef>
              <a:spcAft>
                <a:spcPts val="0"/>
              </a:spcAft>
              <a:buClr>
                <a:schemeClr val="lt1"/>
              </a:buClr>
              <a:buSzPts val="1600"/>
              <a:buChar char="▪"/>
              <a:defRPr/>
            </a:lvl5pPr>
            <a:lvl6pPr indent="-330200" lvl="5" marL="2743200" algn="l">
              <a:lnSpc>
                <a:spcPct val="90000"/>
              </a:lnSpc>
              <a:spcBef>
                <a:spcPts val="600"/>
              </a:spcBef>
              <a:spcAft>
                <a:spcPts val="0"/>
              </a:spcAft>
              <a:buClr>
                <a:schemeClr val="lt1"/>
              </a:buClr>
              <a:buSzPts val="1600"/>
              <a:buChar char="–"/>
              <a:defRPr/>
            </a:lvl6pPr>
            <a:lvl7pPr indent="-330200" lvl="6" marL="3200400" algn="l">
              <a:lnSpc>
                <a:spcPct val="90000"/>
              </a:lnSpc>
              <a:spcBef>
                <a:spcPts val="600"/>
              </a:spcBef>
              <a:spcAft>
                <a:spcPts val="0"/>
              </a:spcAft>
              <a:buClr>
                <a:schemeClr val="lt1"/>
              </a:buClr>
              <a:buSzPts val="1600"/>
              <a:buChar char="▪"/>
              <a:defRPr/>
            </a:lvl7pPr>
            <a:lvl8pPr indent="-330200" lvl="7" marL="3657600" algn="l">
              <a:lnSpc>
                <a:spcPct val="90000"/>
              </a:lnSpc>
              <a:spcBef>
                <a:spcPts val="600"/>
              </a:spcBef>
              <a:spcAft>
                <a:spcPts val="0"/>
              </a:spcAft>
              <a:buClr>
                <a:schemeClr val="lt1"/>
              </a:buClr>
              <a:buSzPts val="1600"/>
              <a:buChar char="–"/>
              <a:defRPr/>
            </a:lvl8pPr>
            <a:lvl9pPr indent="-330200" lvl="8" marL="4114800" algn="l">
              <a:lnSpc>
                <a:spcPct val="90000"/>
              </a:lnSpc>
              <a:spcBef>
                <a:spcPts val="600"/>
              </a:spcBef>
              <a:spcAft>
                <a:spcPts val="0"/>
              </a:spcAft>
              <a:buClr>
                <a:schemeClr val="lt1"/>
              </a:buClr>
              <a:buSzPts val="1600"/>
              <a:buChar char="▪"/>
              <a:defRPr/>
            </a:lvl9pPr>
          </a:lstStyle>
          <a:p/>
        </p:txBody>
      </p:sp>
      <p:sp>
        <p:nvSpPr>
          <p:cNvPr id="1301" name="Google Shape;1301;p28"/>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2" name="Google Shape;1302;p28"/>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3" name="Google Shape;1303;p28"/>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4" name="Shape 1304"/>
        <p:cNvGrpSpPr/>
        <p:nvPr/>
      </p:nvGrpSpPr>
      <p:grpSpPr>
        <a:xfrm>
          <a:off x="0" y="0"/>
          <a:ext cx="0" cy="0"/>
          <a:chOff x="0" y="0"/>
          <a:chExt cx="0" cy="0"/>
        </a:xfrm>
      </p:grpSpPr>
      <p:grpSp>
        <p:nvGrpSpPr>
          <p:cNvPr id="1305" name="Google Shape;1305;p29"/>
          <p:cNvGrpSpPr/>
          <p:nvPr/>
        </p:nvGrpSpPr>
        <p:grpSpPr>
          <a:xfrm rot="5400000">
            <a:off x="6864412" y="3472598"/>
            <a:ext cx="6492240" cy="64008"/>
            <a:chOff x="1522413" y="1514475"/>
            <a:chExt cx="10569575" cy="64008"/>
          </a:xfrm>
        </p:grpSpPr>
        <p:sp>
          <p:nvSpPr>
            <p:cNvPr id="1306" name="Google Shape;1306;p29"/>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07" name="Google Shape;1307;p29"/>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08" name="Google Shape;1308;p29"/>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09" name="Google Shape;1309;p29"/>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0" name="Google Shape;1310;p29"/>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1" name="Google Shape;1311;p29"/>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2" name="Google Shape;1312;p29"/>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3" name="Google Shape;1313;p29"/>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4" name="Google Shape;1314;p29"/>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5" name="Google Shape;1315;p29"/>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6" name="Google Shape;1316;p29"/>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7" name="Google Shape;1317;p29"/>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8" name="Google Shape;1318;p29"/>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9" name="Google Shape;1319;p29"/>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0" name="Google Shape;1320;p29"/>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1" name="Google Shape;1321;p29"/>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2" name="Google Shape;1322;p29"/>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3" name="Google Shape;1323;p29"/>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4" name="Google Shape;1324;p29"/>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5" name="Google Shape;1325;p29"/>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6" name="Google Shape;1326;p29"/>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7" name="Google Shape;1327;p29"/>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8" name="Google Shape;1328;p29"/>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9" name="Google Shape;1329;p29"/>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0" name="Google Shape;1330;p29"/>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1" name="Google Shape;1331;p29"/>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2" name="Google Shape;1332;p29"/>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3" name="Google Shape;1333;p29"/>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4" name="Google Shape;1334;p29"/>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5" name="Google Shape;1335;p29"/>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6" name="Google Shape;1336;p29"/>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7" name="Google Shape;1337;p29"/>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8" name="Google Shape;1338;p29"/>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9" name="Google Shape;1339;p29"/>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0" name="Google Shape;1340;p29"/>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1" name="Google Shape;1341;p29"/>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2" name="Google Shape;1342;p29"/>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3" name="Google Shape;1343;p29"/>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4" name="Google Shape;1344;p29"/>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5" name="Google Shape;1345;p29"/>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6" name="Google Shape;1346;p29"/>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7" name="Google Shape;1347;p29"/>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8" name="Google Shape;1348;p29"/>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9" name="Google Shape;1349;p29"/>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0" name="Google Shape;1350;p29"/>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1" name="Google Shape;1351;p29"/>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2" name="Google Shape;1352;p29"/>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3" name="Google Shape;1353;p29"/>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4" name="Google Shape;1354;p29"/>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5" name="Google Shape;1355;p29"/>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6" name="Google Shape;1356;p29"/>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7" name="Google Shape;1357;p29"/>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8" name="Google Shape;1358;p29"/>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9" name="Google Shape;1359;p29"/>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0" name="Google Shape;1360;p29"/>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1" name="Google Shape;1361;p29"/>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2" name="Google Shape;1362;p29"/>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3" name="Google Shape;1363;p29"/>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4" name="Google Shape;1364;p29"/>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5" name="Google Shape;1365;p29"/>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6" name="Google Shape;1366;p29"/>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7" name="Google Shape;1367;p29"/>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8" name="Google Shape;1368;p29"/>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9" name="Google Shape;1369;p29"/>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0" name="Google Shape;1370;p29"/>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1" name="Google Shape;1371;p29"/>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2" name="Google Shape;1372;p29"/>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3" name="Google Shape;1373;p29"/>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4" name="Google Shape;1374;p29"/>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5" name="Google Shape;1375;p29"/>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6" name="Google Shape;1376;p29"/>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7" name="Google Shape;1377;p29"/>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8" name="Google Shape;1378;p29"/>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9" name="Google Shape;1379;p29"/>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1380" name="Google Shape;1380;p29"/>
          <p:cNvSpPr txBox="1"/>
          <p:nvPr>
            <p:ph type="title"/>
          </p:nvPr>
        </p:nvSpPr>
        <p:spPr>
          <a:xfrm rot="5400000">
            <a:off x="8096539" y="2539713"/>
            <a:ext cx="5901747" cy="1371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1" name="Google Shape;1381;p29"/>
          <p:cNvSpPr txBox="1"/>
          <p:nvPr>
            <p:ph idx="1" type="body"/>
          </p:nvPr>
        </p:nvSpPr>
        <p:spPr>
          <a:xfrm rot="5400000">
            <a:off x="2230726" y="-1344901"/>
            <a:ext cx="5898573" cy="91440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42900" lvl="1" marL="914400" algn="l">
              <a:lnSpc>
                <a:spcPct val="90000"/>
              </a:lnSpc>
              <a:spcBef>
                <a:spcPts val="600"/>
              </a:spcBef>
              <a:spcAft>
                <a:spcPts val="0"/>
              </a:spcAft>
              <a:buClr>
                <a:schemeClr val="lt1"/>
              </a:buClr>
              <a:buSzPts val="1800"/>
              <a:buChar char="–"/>
              <a:defRPr/>
            </a:lvl2pPr>
            <a:lvl3pPr indent="-342900" lvl="2" marL="1371600" algn="l">
              <a:lnSpc>
                <a:spcPct val="90000"/>
              </a:lnSpc>
              <a:spcBef>
                <a:spcPts val="600"/>
              </a:spcBef>
              <a:spcAft>
                <a:spcPts val="0"/>
              </a:spcAft>
              <a:buClr>
                <a:schemeClr val="lt1"/>
              </a:buClr>
              <a:buSzPts val="1800"/>
              <a:buChar char="▪"/>
              <a:defRPr/>
            </a:lvl3pPr>
            <a:lvl4pPr indent="-342900" lvl="3" marL="1828800" algn="l">
              <a:lnSpc>
                <a:spcPct val="90000"/>
              </a:lnSpc>
              <a:spcBef>
                <a:spcPts val="600"/>
              </a:spcBef>
              <a:spcAft>
                <a:spcPts val="0"/>
              </a:spcAft>
              <a:buClr>
                <a:schemeClr val="lt1"/>
              </a:buClr>
              <a:buSzPts val="1800"/>
              <a:buChar char="–"/>
              <a:defRPr/>
            </a:lvl4pPr>
            <a:lvl5pPr indent="-330200" lvl="4" marL="2286000" algn="l">
              <a:lnSpc>
                <a:spcPct val="90000"/>
              </a:lnSpc>
              <a:spcBef>
                <a:spcPts val="600"/>
              </a:spcBef>
              <a:spcAft>
                <a:spcPts val="0"/>
              </a:spcAft>
              <a:buClr>
                <a:schemeClr val="lt1"/>
              </a:buClr>
              <a:buSzPts val="1600"/>
              <a:buChar char="▪"/>
              <a:defRPr/>
            </a:lvl5pPr>
            <a:lvl6pPr indent="-330200" lvl="5" marL="2743200" algn="l">
              <a:lnSpc>
                <a:spcPct val="90000"/>
              </a:lnSpc>
              <a:spcBef>
                <a:spcPts val="600"/>
              </a:spcBef>
              <a:spcAft>
                <a:spcPts val="0"/>
              </a:spcAft>
              <a:buClr>
                <a:schemeClr val="lt1"/>
              </a:buClr>
              <a:buSzPts val="1600"/>
              <a:buChar char="–"/>
              <a:defRPr/>
            </a:lvl6pPr>
            <a:lvl7pPr indent="-330200" lvl="6" marL="3200400" algn="l">
              <a:lnSpc>
                <a:spcPct val="90000"/>
              </a:lnSpc>
              <a:spcBef>
                <a:spcPts val="600"/>
              </a:spcBef>
              <a:spcAft>
                <a:spcPts val="0"/>
              </a:spcAft>
              <a:buClr>
                <a:schemeClr val="lt1"/>
              </a:buClr>
              <a:buSzPts val="1600"/>
              <a:buChar char="▪"/>
              <a:defRPr/>
            </a:lvl7pPr>
            <a:lvl8pPr indent="-330200" lvl="7" marL="3657600" algn="l">
              <a:lnSpc>
                <a:spcPct val="90000"/>
              </a:lnSpc>
              <a:spcBef>
                <a:spcPts val="600"/>
              </a:spcBef>
              <a:spcAft>
                <a:spcPts val="0"/>
              </a:spcAft>
              <a:buClr>
                <a:schemeClr val="lt1"/>
              </a:buClr>
              <a:buSzPts val="1600"/>
              <a:buChar char="–"/>
              <a:defRPr/>
            </a:lvl8pPr>
            <a:lvl9pPr indent="-330200" lvl="8" marL="4114800" algn="l">
              <a:lnSpc>
                <a:spcPct val="90000"/>
              </a:lnSpc>
              <a:spcBef>
                <a:spcPts val="600"/>
              </a:spcBef>
              <a:spcAft>
                <a:spcPts val="0"/>
              </a:spcAft>
              <a:buClr>
                <a:schemeClr val="lt1"/>
              </a:buClr>
              <a:buSzPts val="1600"/>
              <a:buChar char="▪"/>
              <a:defRPr/>
            </a:lvl9pPr>
          </a:lstStyle>
          <a:p/>
        </p:txBody>
      </p:sp>
      <p:sp>
        <p:nvSpPr>
          <p:cNvPr id="1382" name="Google Shape;1382;p29"/>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3" name="Google Shape;1383;p29"/>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4" name="Google Shape;1384;p29"/>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7" name="Shape 97"/>
        <p:cNvGrpSpPr/>
        <p:nvPr/>
      </p:nvGrpSpPr>
      <p:grpSpPr>
        <a:xfrm>
          <a:off x="0" y="0"/>
          <a:ext cx="0" cy="0"/>
          <a:chOff x="0" y="0"/>
          <a:chExt cx="0" cy="0"/>
        </a:xfrm>
      </p:grpSpPr>
      <p:grpSp>
        <p:nvGrpSpPr>
          <p:cNvPr id="98" name="Google Shape;98;p20"/>
          <p:cNvGrpSpPr/>
          <p:nvPr/>
        </p:nvGrpSpPr>
        <p:grpSpPr>
          <a:xfrm>
            <a:off x="1522413" y="1514475"/>
            <a:ext cx="10569575" cy="64008"/>
            <a:chOff x="1522413" y="1514475"/>
            <a:chExt cx="10569575" cy="64008"/>
          </a:xfrm>
        </p:grpSpPr>
        <p:sp>
          <p:nvSpPr>
            <p:cNvPr id="99" name="Google Shape;99;p20"/>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 name="Google Shape;100;p20"/>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 name="Google Shape;101;p20"/>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 name="Google Shape;102;p20"/>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 name="Google Shape;103;p20"/>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 name="Google Shape;104;p20"/>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 name="Google Shape;105;p20"/>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 name="Google Shape;106;p20"/>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 name="Google Shape;107;p20"/>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 name="Google Shape;108;p20"/>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 name="Google Shape;109;p20"/>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 name="Google Shape;110;p20"/>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 name="Google Shape;111;p20"/>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 name="Google Shape;112;p20"/>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 name="Google Shape;113;p20"/>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 name="Google Shape;114;p20"/>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 name="Google Shape;115;p20"/>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 name="Google Shape;116;p20"/>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 name="Google Shape;117;p20"/>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 name="Google Shape;118;p20"/>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 name="Google Shape;119;p20"/>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 name="Google Shape;120;p20"/>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 name="Google Shape;121;p20"/>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2" name="Google Shape;122;p20"/>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3" name="Google Shape;123;p20"/>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4" name="Google Shape;124;p20"/>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5" name="Google Shape;125;p20"/>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6" name="Google Shape;126;p20"/>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7" name="Google Shape;127;p20"/>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8" name="Google Shape;128;p20"/>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9" name="Google Shape;129;p20"/>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0" name="Google Shape;130;p20"/>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1" name="Google Shape;131;p20"/>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2" name="Google Shape;132;p20"/>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3" name="Google Shape;133;p20"/>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4" name="Google Shape;134;p20"/>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5" name="Google Shape;135;p20"/>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6" name="Google Shape;136;p20"/>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7" name="Google Shape;137;p20"/>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8" name="Google Shape;138;p20"/>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39" name="Google Shape;139;p20"/>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0" name="Google Shape;140;p20"/>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1" name="Google Shape;141;p20"/>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2" name="Google Shape;142;p20"/>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3" name="Google Shape;143;p20"/>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4" name="Google Shape;144;p20"/>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5" name="Google Shape;145;p20"/>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6" name="Google Shape;146;p20"/>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7" name="Google Shape;147;p20"/>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8" name="Google Shape;148;p20"/>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49" name="Google Shape;149;p20"/>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0" name="Google Shape;150;p20"/>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1" name="Google Shape;151;p20"/>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2" name="Google Shape;152;p20"/>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3" name="Google Shape;153;p20"/>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4" name="Google Shape;154;p20"/>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5" name="Google Shape;155;p20"/>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6" name="Google Shape;156;p20"/>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7" name="Google Shape;157;p20"/>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8" name="Google Shape;158;p20"/>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59" name="Google Shape;159;p20"/>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0" name="Google Shape;160;p20"/>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1" name="Google Shape;161;p20"/>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2" name="Google Shape;162;p20"/>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3" name="Google Shape;163;p20"/>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4" name="Google Shape;164;p20"/>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5" name="Google Shape;165;p20"/>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6" name="Google Shape;166;p20"/>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7" name="Google Shape;167;p20"/>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8" name="Google Shape;168;p20"/>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69" name="Google Shape;169;p20"/>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0" name="Google Shape;170;p20"/>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1" name="Google Shape;171;p20"/>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72" name="Google Shape;172;p20"/>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173" name="Google Shape;173;p20"/>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20"/>
          <p:cNvSpPr txBox="1"/>
          <p:nvPr>
            <p:ph idx="1" type="body"/>
          </p:nvPr>
        </p:nvSpPr>
        <p:spPr>
          <a:xfrm>
            <a:off x="1522414" y="1905000"/>
            <a:ext cx="9144000" cy="4267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Clr>
                <a:schemeClr val="lt1"/>
              </a:buClr>
              <a:buSzPts val="1800"/>
              <a:buChar char="▪"/>
              <a:defRPr/>
            </a:lvl1pPr>
            <a:lvl2pPr indent="-355600" lvl="1" marL="914400" algn="l">
              <a:lnSpc>
                <a:spcPct val="90000"/>
              </a:lnSpc>
              <a:spcBef>
                <a:spcPts val="600"/>
              </a:spcBef>
              <a:spcAft>
                <a:spcPts val="0"/>
              </a:spcAft>
              <a:buClr>
                <a:schemeClr val="lt1"/>
              </a:buClr>
              <a:buSzPts val="2000"/>
              <a:buChar char="–"/>
              <a:defRPr/>
            </a:lvl2pPr>
            <a:lvl3pPr indent="-342900" lvl="2" marL="1371600" algn="l">
              <a:lnSpc>
                <a:spcPct val="90000"/>
              </a:lnSpc>
              <a:spcBef>
                <a:spcPts val="600"/>
              </a:spcBef>
              <a:spcAft>
                <a:spcPts val="0"/>
              </a:spcAft>
              <a:buClr>
                <a:schemeClr val="lt1"/>
              </a:buClr>
              <a:buSzPts val="1800"/>
              <a:buChar char="▪"/>
              <a:defRPr/>
            </a:lvl3pPr>
            <a:lvl4pPr indent="-330200" lvl="3" marL="1828800" algn="l">
              <a:lnSpc>
                <a:spcPct val="90000"/>
              </a:lnSpc>
              <a:spcBef>
                <a:spcPts val="600"/>
              </a:spcBef>
              <a:spcAft>
                <a:spcPts val="0"/>
              </a:spcAft>
              <a:buClr>
                <a:schemeClr val="lt1"/>
              </a:buClr>
              <a:buSzPts val="1600"/>
              <a:buChar char="–"/>
              <a:defRPr/>
            </a:lvl4pPr>
            <a:lvl5pPr indent="-330200" lvl="4" marL="2286000" algn="l">
              <a:lnSpc>
                <a:spcPct val="90000"/>
              </a:lnSpc>
              <a:spcBef>
                <a:spcPts val="600"/>
              </a:spcBef>
              <a:spcAft>
                <a:spcPts val="0"/>
              </a:spcAft>
              <a:buClr>
                <a:schemeClr val="lt1"/>
              </a:buClr>
              <a:buSzPts val="1600"/>
              <a:buChar char="▪"/>
              <a:defRPr/>
            </a:lvl5pPr>
            <a:lvl6pPr indent="-330200" lvl="5" marL="2743200" algn="l">
              <a:lnSpc>
                <a:spcPct val="90000"/>
              </a:lnSpc>
              <a:spcBef>
                <a:spcPts val="600"/>
              </a:spcBef>
              <a:spcAft>
                <a:spcPts val="0"/>
              </a:spcAft>
              <a:buClr>
                <a:schemeClr val="lt1"/>
              </a:buClr>
              <a:buSzPts val="1600"/>
              <a:buChar char="–"/>
              <a:defRPr/>
            </a:lvl6pPr>
            <a:lvl7pPr indent="-330200" lvl="6" marL="3200400" algn="l">
              <a:lnSpc>
                <a:spcPct val="90000"/>
              </a:lnSpc>
              <a:spcBef>
                <a:spcPts val="600"/>
              </a:spcBef>
              <a:spcAft>
                <a:spcPts val="0"/>
              </a:spcAft>
              <a:buClr>
                <a:schemeClr val="lt1"/>
              </a:buClr>
              <a:buSzPts val="1600"/>
              <a:buChar char="▪"/>
              <a:defRPr/>
            </a:lvl7pPr>
            <a:lvl8pPr indent="-330200" lvl="7" marL="3657600" algn="l">
              <a:lnSpc>
                <a:spcPct val="90000"/>
              </a:lnSpc>
              <a:spcBef>
                <a:spcPts val="600"/>
              </a:spcBef>
              <a:spcAft>
                <a:spcPts val="0"/>
              </a:spcAft>
              <a:buClr>
                <a:schemeClr val="lt1"/>
              </a:buClr>
              <a:buSzPts val="1600"/>
              <a:buChar char="–"/>
              <a:defRPr/>
            </a:lvl8pPr>
            <a:lvl9pPr indent="-330200" lvl="8" marL="4114800" algn="l">
              <a:lnSpc>
                <a:spcPct val="90000"/>
              </a:lnSpc>
              <a:spcBef>
                <a:spcPts val="600"/>
              </a:spcBef>
              <a:spcAft>
                <a:spcPts val="0"/>
              </a:spcAft>
              <a:buClr>
                <a:schemeClr val="lt1"/>
              </a:buClr>
              <a:buSzPts val="1600"/>
              <a:buChar char="▪"/>
              <a:defRPr/>
            </a:lvl9pPr>
          </a:lstStyle>
          <a:p/>
        </p:txBody>
      </p:sp>
      <p:sp>
        <p:nvSpPr>
          <p:cNvPr id="175" name="Google Shape;175;p20"/>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0"/>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0"/>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8" name="Shape 178"/>
        <p:cNvGrpSpPr/>
        <p:nvPr/>
      </p:nvGrpSpPr>
      <p:grpSpPr>
        <a:xfrm>
          <a:off x="0" y="0"/>
          <a:ext cx="0" cy="0"/>
          <a:chOff x="0" y="0"/>
          <a:chExt cx="0" cy="0"/>
        </a:xfrm>
      </p:grpSpPr>
      <p:grpSp>
        <p:nvGrpSpPr>
          <p:cNvPr id="179" name="Google Shape;179;p21"/>
          <p:cNvGrpSpPr/>
          <p:nvPr/>
        </p:nvGrpSpPr>
        <p:grpSpPr>
          <a:xfrm>
            <a:off x="1584896" y="4724400"/>
            <a:ext cx="8631936" cy="64008"/>
            <a:chOff x="-4110038" y="2703513"/>
            <a:chExt cx="17394239" cy="160336"/>
          </a:xfrm>
        </p:grpSpPr>
        <p:sp>
          <p:nvSpPr>
            <p:cNvPr id="180" name="Google Shape;180;p21"/>
            <p:cNvSpPr/>
            <p:nvPr/>
          </p:nvSpPr>
          <p:spPr>
            <a:xfrm>
              <a:off x="12815888" y="2768600"/>
              <a:ext cx="468313" cy="19050"/>
            </a:xfrm>
            <a:custGeom>
              <a:rect b="b" l="l" r="r" t="t"/>
              <a:pathLst>
                <a:path extrusionOk="0" h="8" w="244">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1" name="Google Shape;181;p21"/>
            <p:cNvSpPr/>
            <p:nvPr/>
          </p:nvSpPr>
          <p:spPr>
            <a:xfrm>
              <a:off x="12380913" y="2755900"/>
              <a:ext cx="461963" cy="26987"/>
            </a:xfrm>
            <a:custGeom>
              <a:rect b="b" l="l" r="r" t="t"/>
              <a:pathLst>
                <a:path extrusionOk="0" h="12" w="241">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2" name="Google Shape;182;p21"/>
            <p:cNvSpPr/>
            <p:nvPr/>
          </p:nvSpPr>
          <p:spPr>
            <a:xfrm>
              <a:off x="12814300" y="2779713"/>
              <a:ext cx="1588" cy="0"/>
            </a:xfrm>
            <a:custGeom>
              <a:rect b="b" l="l" r="r" t="t"/>
              <a:pathLst>
                <a:path extrusionOk="0" h="120000" w="1">
                  <a:moveTo>
                    <a:pt x="0" y="0"/>
                  </a:moveTo>
                  <a:lnTo>
                    <a:pt x="0" y="0"/>
                  </a:lnTo>
                  <a:lnTo>
                    <a:pt x="1"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3" name="Google Shape;183;p21"/>
            <p:cNvSpPr/>
            <p:nvPr/>
          </p:nvSpPr>
          <p:spPr>
            <a:xfrm>
              <a:off x="2738437" y="2795588"/>
              <a:ext cx="425450" cy="15875"/>
            </a:xfrm>
            <a:custGeom>
              <a:rect b="b" l="l" r="r" t="t"/>
              <a:pathLst>
                <a:path extrusionOk="0" h="7" w="222">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4" name="Google Shape;184;p21"/>
            <p:cNvSpPr/>
            <p:nvPr/>
          </p:nvSpPr>
          <p:spPr>
            <a:xfrm>
              <a:off x="-3646488" y="2800350"/>
              <a:ext cx="46038" cy="3175"/>
            </a:xfrm>
            <a:custGeom>
              <a:rect b="b" l="l" r="r" t="t"/>
              <a:pathLst>
                <a:path extrusionOk="0" h="1" w="24">
                  <a:moveTo>
                    <a:pt x="0" y="1"/>
                  </a:moveTo>
                  <a:lnTo>
                    <a:pt x="0" y="1"/>
                  </a:lnTo>
                  <a:cubicBezTo>
                    <a:pt x="21" y="0"/>
                    <a:pt x="24" y="0"/>
                    <a:pt x="21" y="0"/>
                  </a:cubicBez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5" name="Google Shape;185;p21"/>
            <p:cNvSpPr/>
            <p:nvPr/>
          </p:nvSpPr>
          <p:spPr>
            <a:xfrm>
              <a:off x="2627312" y="2816225"/>
              <a:ext cx="63500" cy="4762"/>
            </a:xfrm>
            <a:custGeom>
              <a:rect b="b" l="l" r="r" t="t"/>
              <a:pathLst>
                <a:path extrusionOk="0" h="2" w="33">
                  <a:moveTo>
                    <a:pt x="33" y="0"/>
                  </a:moveTo>
                  <a:lnTo>
                    <a:pt x="33" y="0"/>
                  </a:lnTo>
                  <a:lnTo>
                    <a:pt x="0" y="2"/>
                  </a:lnTo>
                  <a:cubicBezTo>
                    <a:pt x="14" y="1"/>
                    <a:pt x="25" y="1"/>
                    <a:pt x="3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6" name="Google Shape;186;p21"/>
            <p:cNvSpPr/>
            <p:nvPr/>
          </p:nvSpPr>
          <p:spPr>
            <a:xfrm>
              <a:off x="3103562" y="2741613"/>
              <a:ext cx="28575" cy="3175"/>
            </a:xfrm>
            <a:custGeom>
              <a:rect b="b" l="l" r="r" t="t"/>
              <a:pathLst>
                <a:path extrusionOk="0" h="1" w="15">
                  <a:moveTo>
                    <a:pt x="15" y="0"/>
                  </a:moveTo>
                  <a:lnTo>
                    <a:pt x="15" y="0"/>
                  </a:lnTo>
                  <a:cubicBezTo>
                    <a:pt x="15" y="0"/>
                    <a:pt x="15" y="0"/>
                    <a:pt x="15" y="0"/>
                  </a:cubicBezTo>
                  <a:lnTo>
                    <a:pt x="0" y="1"/>
                  </a:lnTo>
                  <a:lnTo>
                    <a:pt x="0" y="1"/>
                  </a:lnTo>
                  <a:lnTo>
                    <a:pt x="1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7" name="Google Shape;187;p21"/>
            <p:cNvSpPr/>
            <p:nvPr/>
          </p:nvSpPr>
          <p:spPr>
            <a:xfrm>
              <a:off x="1227137" y="2836863"/>
              <a:ext cx="20638" cy="0"/>
            </a:xfrm>
            <a:custGeom>
              <a:rect b="b" l="l" r="r" t="t"/>
              <a:pathLst>
                <a:path extrusionOk="0" h="120000" w="11">
                  <a:moveTo>
                    <a:pt x="11" y="0"/>
                  </a:moveTo>
                  <a:lnTo>
                    <a:pt x="11" y="0"/>
                  </a:lnTo>
                  <a:lnTo>
                    <a:pt x="0" y="0"/>
                  </a:lnTo>
                  <a:lnTo>
                    <a:pt x="1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8" name="Google Shape;188;p21"/>
            <p:cNvSpPr/>
            <p:nvPr/>
          </p:nvSpPr>
          <p:spPr>
            <a:xfrm>
              <a:off x="3660775" y="2713038"/>
              <a:ext cx="331788" cy="20637"/>
            </a:xfrm>
            <a:custGeom>
              <a:rect b="b" l="l" r="r" t="t"/>
              <a:pathLst>
                <a:path extrusionOk="0" h="9" w="173">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89" name="Google Shape;189;p21"/>
            <p:cNvSpPr/>
            <p:nvPr/>
          </p:nvSpPr>
          <p:spPr>
            <a:xfrm>
              <a:off x="-1674813" y="2768600"/>
              <a:ext cx="1588" cy="0"/>
            </a:xfrm>
            <a:custGeom>
              <a:rect b="b" l="l" r="r" t="t"/>
              <a:pathLst>
                <a:path extrusionOk="0" h="120000" w="1">
                  <a:moveTo>
                    <a:pt x="0" y="0"/>
                  </a:moveTo>
                  <a:lnTo>
                    <a:pt x="0" y="0"/>
                  </a:lnTo>
                  <a:lnTo>
                    <a:pt x="1" y="0"/>
                  </a:ln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0" name="Google Shape;190;p21"/>
            <p:cNvSpPr/>
            <p:nvPr/>
          </p:nvSpPr>
          <p:spPr>
            <a:xfrm>
              <a:off x="-1673225" y="2767013"/>
              <a:ext cx="36513" cy="1587"/>
            </a:xfrm>
            <a:custGeom>
              <a:rect b="b" l="l" r="r" t="t"/>
              <a:pathLst>
                <a:path extrusionOk="0" h="1" w="19">
                  <a:moveTo>
                    <a:pt x="3" y="0"/>
                  </a:moveTo>
                  <a:lnTo>
                    <a:pt x="3" y="0"/>
                  </a:lnTo>
                  <a:lnTo>
                    <a:pt x="0" y="1"/>
                  </a:lnTo>
                  <a:cubicBezTo>
                    <a:pt x="4" y="0"/>
                    <a:pt x="19"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1" name="Google Shape;191;p21"/>
            <p:cNvSpPr/>
            <p:nvPr/>
          </p:nvSpPr>
          <p:spPr>
            <a:xfrm>
              <a:off x="2690812" y="2811463"/>
              <a:ext cx="47625" cy="4762"/>
            </a:xfrm>
            <a:custGeom>
              <a:rect b="b" l="l" r="r" t="t"/>
              <a:pathLst>
                <a:path extrusionOk="0" h="2" w="25">
                  <a:moveTo>
                    <a:pt x="13" y="0"/>
                  </a:moveTo>
                  <a:lnTo>
                    <a:pt x="13" y="0"/>
                  </a:lnTo>
                  <a:cubicBezTo>
                    <a:pt x="12" y="0"/>
                    <a:pt x="7" y="1"/>
                    <a:pt x="0" y="2"/>
                  </a:cubicBezTo>
                  <a:lnTo>
                    <a:pt x="25" y="0"/>
                  </a:lnTo>
                  <a:lnTo>
                    <a:pt x="1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2" name="Google Shape;192;p21"/>
            <p:cNvSpPr/>
            <p:nvPr/>
          </p:nvSpPr>
          <p:spPr>
            <a:xfrm>
              <a:off x="2822575" y="2794000"/>
              <a:ext cx="163513" cy="4762"/>
            </a:xfrm>
            <a:custGeom>
              <a:rect b="b" l="l" r="r" t="t"/>
              <a:pathLst>
                <a:path extrusionOk="0" h="2" w="85">
                  <a:moveTo>
                    <a:pt x="0" y="2"/>
                  </a:moveTo>
                  <a:lnTo>
                    <a:pt x="0" y="2"/>
                  </a:lnTo>
                  <a:lnTo>
                    <a:pt x="62" y="1"/>
                  </a:lnTo>
                  <a:lnTo>
                    <a:pt x="8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3" name="Google Shape;193;p21"/>
            <p:cNvSpPr/>
            <p:nvPr/>
          </p:nvSpPr>
          <p:spPr>
            <a:xfrm>
              <a:off x="715962" y="2809875"/>
              <a:ext cx="1911350" cy="50800"/>
            </a:xfrm>
            <a:custGeom>
              <a:rect b="b" l="l" r="r" t="t"/>
              <a:pathLst>
                <a:path extrusionOk="0" h="23" w="996">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4" name="Google Shape;194;p21"/>
            <p:cNvSpPr/>
            <p:nvPr/>
          </p:nvSpPr>
          <p:spPr>
            <a:xfrm>
              <a:off x="1995487" y="2822575"/>
              <a:ext cx="20638" cy="0"/>
            </a:xfrm>
            <a:custGeom>
              <a:rect b="b" l="l" r="r" t="t"/>
              <a:pathLst>
                <a:path extrusionOk="0" h="120000" w="10">
                  <a:moveTo>
                    <a:pt x="10" y="0"/>
                  </a:moveTo>
                  <a:lnTo>
                    <a:pt x="10" y="0"/>
                  </a:lnTo>
                  <a:lnTo>
                    <a:pt x="0" y="0"/>
                  </a:lnTo>
                  <a:cubicBezTo>
                    <a:pt x="1" y="0"/>
                    <a:pt x="4" y="0"/>
                    <a:pt x="1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5" name="Google Shape;195;p21"/>
            <p:cNvSpPr/>
            <p:nvPr/>
          </p:nvSpPr>
          <p:spPr>
            <a:xfrm>
              <a:off x="1630362" y="2830513"/>
              <a:ext cx="22225" cy="0"/>
            </a:xfrm>
            <a:custGeom>
              <a:rect b="b" l="l" r="r" t="t"/>
              <a:pathLst>
                <a:path extrusionOk="0" h="120000" w="12">
                  <a:moveTo>
                    <a:pt x="11" y="0"/>
                  </a:moveTo>
                  <a:lnTo>
                    <a:pt x="11" y="0"/>
                  </a:lnTo>
                  <a:cubicBezTo>
                    <a:pt x="12" y="0"/>
                    <a:pt x="11" y="0"/>
                    <a:pt x="12" y="0"/>
                  </a:cubicBezTo>
                  <a:lnTo>
                    <a:pt x="0" y="0"/>
                  </a:lnTo>
                  <a:lnTo>
                    <a:pt x="1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6" name="Google Shape;196;p21"/>
            <p:cNvSpPr/>
            <p:nvPr/>
          </p:nvSpPr>
          <p:spPr>
            <a:xfrm>
              <a:off x="2651125" y="2798763"/>
              <a:ext cx="46038" cy="1587"/>
            </a:xfrm>
            <a:custGeom>
              <a:rect b="b" l="l" r="r" t="t"/>
              <a:pathLst>
                <a:path extrusionOk="0" h="1" w="24">
                  <a:moveTo>
                    <a:pt x="3" y="1"/>
                  </a:moveTo>
                  <a:lnTo>
                    <a:pt x="3" y="1"/>
                  </a:lnTo>
                  <a:lnTo>
                    <a:pt x="24" y="0"/>
                  </a:lnTo>
                  <a:lnTo>
                    <a:pt x="8" y="1"/>
                  </a:lnTo>
                  <a:cubicBezTo>
                    <a:pt x="2" y="1"/>
                    <a:pt x="0" y="1"/>
                    <a:pt x="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7" name="Google Shape;197;p21"/>
            <p:cNvSpPr/>
            <p:nvPr/>
          </p:nvSpPr>
          <p:spPr>
            <a:xfrm>
              <a:off x="2698750" y="2809875"/>
              <a:ext cx="19050" cy="1587"/>
            </a:xfrm>
            <a:custGeom>
              <a:rect b="b" l="l" r="r" t="t"/>
              <a:pathLst>
                <a:path extrusionOk="0" h="1" w="10">
                  <a:moveTo>
                    <a:pt x="4" y="0"/>
                  </a:moveTo>
                  <a:lnTo>
                    <a:pt x="4" y="0"/>
                  </a:lnTo>
                  <a:lnTo>
                    <a:pt x="0" y="1"/>
                  </a:lnTo>
                  <a:lnTo>
                    <a:pt x="9" y="1"/>
                  </a:lnTo>
                  <a:cubicBezTo>
                    <a:pt x="10" y="0"/>
                    <a:pt x="9" y="0"/>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8" name="Google Shape;198;p21"/>
            <p:cNvSpPr/>
            <p:nvPr/>
          </p:nvSpPr>
          <p:spPr>
            <a:xfrm>
              <a:off x="469900" y="2800350"/>
              <a:ext cx="23813" cy="3175"/>
            </a:xfrm>
            <a:custGeom>
              <a:rect b="b" l="l" r="r" t="t"/>
              <a:pathLst>
                <a:path extrusionOk="0" h="1" w="13">
                  <a:moveTo>
                    <a:pt x="13" y="0"/>
                  </a:moveTo>
                  <a:lnTo>
                    <a:pt x="13" y="0"/>
                  </a:lnTo>
                  <a:lnTo>
                    <a:pt x="0" y="1"/>
                  </a:lnTo>
                  <a:cubicBezTo>
                    <a:pt x="8" y="1"/>
                    <a:pt x="11" y="1"/>
                    <a:pt x="1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99" name="Google Shape;199;p21"/>
            <p:cNvSpPr/>
            <p:nvPr/>
          </p:nvSpPr>
          <p:spPr>
            <a:xfrm>
              <a:off x="998537" y="2811463"/>
              <a:ext cx="1076325" cy="20637"/>
            </a:xfrm>
            <a:custGeom>
              <a:rect b="b" l="l" r="r" t="t"/>
              <a:pathLst>
                <a:path extrusionOk="0" h="9" w="561">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0" name="Google Shape;200;p21"/>
            <p:cNvSpPr/>
            <p:nvPr/>
          </p:nvSpPr>
          <p:spPr>
            <a:xfrm>
              <a:off x="2495550" y="2803525"/>
              <a:ext cx="17463" cy="0"/>
            </a:xfrm>
            <a:custGeom>
              <a:rect b="b" l="l" r="r" t="t"/>
              <a:pathLst>
                <a:path extrusionOk="0" h="120000" w="9">
                  <a:moveTo>
                    <a:pt x="9" y="0"/>
                  </a:moveTo>
                  <a:lnTo>
                    <a:pt x="9" y="0"/>
                  </a:lnTo>
                  <a:lnTo>
                    <a:pt x="0" y="0"/>
                  </a:lnTo>
                  <a:lnTo>
                    <a:pt x="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1" name="Google Shape;201;p21"/>
            <p:cNvSpPr/>
            <p:nvPr/>
          </p:nvSpPr>
          <p:spPr>
            <a:xfrm>
              <a:off x="2538412" y="2816225"/>
              <a:ext cx="1057275" cy="31750"/>
            </a:xfrm>
            <a:custGeom>
              <a:rect b="b" l="l" r="r" t="t"/>
              <a:pathLst>
                <a:path extrusionOk="0" h="14" w="551">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2" name="Google Shape;202;p21"/>
            <p:cNvSpPr/>
            <p:nvPr/>
          </p:nvSpPr>
          <p:spPr>
            <a:xfrm>
              <a:off x="11777663" y="2757488"/>
              <a:ext cx="19050" cy="3175"/>
            </a:xfrm>
            <a:custGeom>
              <a:rect b="b" l="l" r="r" t="t"/>
              <a:pathLst>
                <a:path extrusionOk="0" h="1" w="10">
                  <a:moveTo>
                    <a:pt x="0" y="0"/>
                  </a:moveTo>
                  <a:lnTo>
                    <a:pt x="0" y="0"/>
                  </a:lnTo>
                  <a:lnTo>
                    <a:pt x="10" y="1"/>
                  </a:lnTo>
                  <a:cubicBezTo>
                    <a:pt x="8" y="1"/>
                    <a:pt x="4" y="1"/>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3" name="Google Shape;203;p21"/>
            <p:cNvSpPr/>
            <p:nvPr/>
          </p:nvSpPr>
          <p:spPr>
            <a:xfrm>
              <a:off x="5983288" y="2741613"/>
              <a:ext cx="38100" cy="0"/>
            </a:xfrm>
            <a:custGeom>
              <a:rect b="b" l="l" r="r" t="t"/>
              <a:pathLst>
                <a:path extrusionOk="0" h="120000" w="20">
                  <a:moveTo>
                    <a:pt x="0" y="0"/>
                  </a:moveTo>
                  <a:lnTo>
                    <a:pt x="0" y="0"/>
                  </a:lnTo>
                  <a:lnTo>
                    <a:pt x="20"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4" name="Google Shape;204;p21"/>
            <p:cNvSpPr/>
            <p:nvPr/>
          </p:nvSpPr>
          <p:spPr>
            <a:xfrm>
              <a:off x="6832600" y="2713038"/>
              <a:ext cx="53975" cy="1587"/>
            </a:xfrm>
            <a:custGeom>
              <a:rect b="b" l="l" r="r" t="t"/>
              <a:pathLst>
                <a:path extrusionOk="0" h="1" w="28">
                  <a:moveTo>
                    <a:pt x="0" y="1"/>
                  </a:moveTo>
                  <a:lnTo>
                    <a:pt x="0" y="1"/>
                  </a:lnTo>
                  <a:lnTo>
                    <a:pt x="28" y="0"/>
                  </a:lnTo>
                  <a:cubicBezTo>
                    <a:pt x="17" y="0"/>
                    <a:pt x="8" y="1"/>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5" name="Google Shape;205;p21"/>
            <p:cNvSpPr/>
            <p:nvPr/>
          </p:nvSpPr>
          <p:spPr>
            <a:xfrm>
              <a:off x="11317288" y="2755900"/>
              <a:ext cx="9525" cy="0"/>
            </a:xfrm>
            <a:custGeom>
              <a:rect b="b" l="l" r="r" t="t"/>
              <a:pathLst>
                <a:path extrusionOk="0" h="120000" w="5">
                  <a:moveTo>
                    <a:pt x="5" y="0"/>
                  </a:moveTo>
                  <a:lnTo>
                    <a:pt x="5" y="0"/>
                  </a:lnTo>
                  <a:lnTo>
                    <a:pt x="4" y="0"/>
                  </a:lnTo>
                  <a:lnTo>
                    <a:pt x="0" y="0"/>
                  </a:lnTo>
                  <a:lnTo>
                    <a:pt x="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6" name="Google Shape;206;p21"/>
            <p:cNvSpPr/>
            <p:nvPr/>
          </p:nvSpPr>
          <p:spPr>
            <a:xfrm>
              <a:off x="8534400" y="2735263"/>
              <a:ext cx="30163" cy="0"/>
            </a:xfrm>
            <a:custGeom>
              <a:rect b="b" l="l" r="r" t="t"/>
              <a:pathLst>
                <a:path extrusionOk="0" h="120000" w="16">
                  <a:moveTo>
                    <a:pt x="0" y="0"/>
                  </a:moveTo>
                  <a:lnTo>
                    <a:pt x="0" y="0"/>
                  </a:lnTo>
                  <a:cubicBezTo>
                    <a:pt x="4" y="0"/>
                    <a:pt x="9" y="0"/>
                    <a:pt x="16" y="0"/>
                  </a:cubicBezTo>
                  <a:cubicBezTo>
                    <a:pt x="15" y="0"/>
                    <a:pt x="9"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7" name="Google Shape;207;p21"/>
            <p:cNvSpPr/>
            <p:nvPr/>
          </p:nvSpPr>
          <p:spPr>
            <a:xfrm>
              <a:off x="6821488" y="2714625"/>
              <a:ext cx="9525" cy="0"/>
            </a:xfrm>
            <a:custGeom>
              <a:rect b="b" l="l" r="r" t="t"/>
              <a:pathLst>
                <a:path extrusionOk="0" h="120000" w="5">
                  <a:moveTo>
                    <a:pt x="0" y="0"/>
                  </a:moveTo>
                  <a:lnTo>
                    <a:pt x="0" y="0"/>
                  </a:lnTo>
                  <a:lnTo>
                    <a:pt x="2" y="0"/>
                  </a:lnTo>
                  <a:lnTo>
                    <a:pt x="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8" name="Google Shape;208;p21"/>
            <p:cNvSpPr/>
            <p:nvPr/>
          </p:nvSpPr>
          <p:spPr>
            <a:xfrm>
              <a:off x="5583238" y="2719388"/>
              <a:ext cx="25400" cy="0"/>
            </a:xfrm>
            <a:custGeom>
              <a:rect b="b" l="l" r="r" t="t"/>
              <a:pathLst>
                <a:path extrusionOk="0" h="120000" w="13">
                  <a:moveTo>
                    <a:pt x="13" y="0"/>
                  </a:moveTo>
                  <a:lnTo>
                    <a:pt x="13" y="0"/>
                  </a:lnTo>
                  <a:lnTo>
                    <a:pt x="0" y="0"/>
                  </a:lnTo>
                  <a:lnTo>
                    <a:pt x="1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09" name="Google Shape;209;p21"/>
            <p:cNvSpPr/>
            <p:nvPr/>
          </p:nvSpPr>
          <p:spPr>
            <a:xfrm>
              <a:off x="5638800" y="2740025"/>
              <a:ext cx="23813" cy="1587"/>
            </a:xfrm>
            <a:custGeom>
              <a:rect b="b" l="l" r="r" t="t"/>
              <a:pathLst>
                <a:path extrusionOk="0" h="1" w="12">
                  <a:moveTo>
                    <a:pt x="12" y="0"/>
                  </a:moveTo>
                  <a:lnTo>
                    <a:pt x="12" y="0"/>
                  </a:lnTo>
                  <a:lnTo>
                    <a:pt x="0" y="1"/>
                  </a:lnTo>
                  <a:lnTo>
                    <a:pt x="1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0" name="Google Shape;210;p21"/>
            <p:cNvSpPr/>
            <p:nvPr/>
          </p:nvSpPr>
          <p:spPr>
            <a:xfrm>
              <a:off x="4303712" y="2728913"/>
              <a:ext cx="50800" cy="0"/>
            </a:xfrm>
            <a:custGeom>
              <a:rect b="b" l="l" r="r" t="t"/>
              <a:pathLst>
                <a:path extrusionOk="0" h="120000" w="26">
                  <a:moveTo>
                    <a:pt x="26" y="0"/>
                  </a:moveTo>
                  <a:lnTo>
                    <a:pt x="26" y="0"/>
                  </a:lnTo>
                  <a:lnTo>
                    <a:pt x="0" y="0"/>
                  </a:lnTo>
                  <a:cubicBezTo>
                    <a:pt x="13" y="0"/>
                    <a:pt x="20" y="0"/>
                    <a:pt x="2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1" name="Google Shape;211;p21"/>
            <p:cNvSpPr/>
            <p:nvPr/>
          </p:nvSpPr>
          <p:spPr>
            <a:xfrm>
              <a:off x="5519738" y="2735263"/>
              <a:ext cx="9525" cy="3175"/>
            </a:xfrm>
            <a:custGeom>
              <a:rect b="b" l="l" r="r" t="t"/>
              <a:pathLst>
                <a:path extrusionOk="0" h="1" w="5">
                  <a:moveTo>
                    <a:pt x="4" y="0"/>
                  </a:moveTo>
                  <a:lnTo>
                    <a:pt x="4" y="0"/>
                  </a:lnTo>
                  <a:lnTo>
                    <a:pt x="0" y="1"/>
                  </a:lnTo>
                  <a:cubicBezTo>
                    <a:pt x="3" y="1"/>
                    <a:pt x="5" y="1"/>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2" name="Google Shape;212;p21"/>
            <p:cNvSpPr/>
            <p:nvPr/>
          </p:nvSpPr>
          <p:spPr>
            <a:xfrm>
              <a:off x="12096750" y="2784475"/>
              <a:ext cx="6350" cy="0"/>
            </a:xfrm>
            <a:custGeom>
              <a:rect b="b" l="l" r="r" t="t"/>
              <a:pathLst>
                <a:path extrusionOk="0" h="120000" w="3">
                  <a:moveTo>
                    <a:pt x="3" y="0"/>
                  </a:moveTo>
                  <a:lnTo>
                    <a:pt x="3" y="0"/>
                  </a:lnTo>
                  <a:lnTo>
                    <a:pt x="1" y="0"/>
                  </a:lnTo>
                  <a:lnTo>
                    <a:pt x="0" y="0"/>
                  </a:lnTo>
                  <a:lnTo>
                    <a:pt x="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3" name="Google Shape;213;p21"/>
            <p:cNvSpPr/>
            <p:nvPr/>
          </p:nvSpPr>
          <p:spPr>
            <a:xfrm>
              <a:off x="12225338" y="2773363"/>
              <a:ext cx="46038" cy="0"/>
            </a:xfrm>
            <a:custGeom>
              <a:rect b="b" l="l" r="r" t="t"/>
              <a:pathLst>
                <a:path extrusionOk="0" h="120000" w="24">
                  <a:moveTo>
                    <a:pt x="0" y="0"/>
                  </a:moveTo>
                  <a:lnTo>
                    <a:pt x="0" y="0"/>
                  </a:lnTo>
                  <a:lnTo>
                    <a:pt x="24" y="0"/>
                  </a:lnTo>
                  <a:cubicBezTo>
                    <a:pt x="15" y="0"/>
                    <a:pt x="6"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4" name="Google Shape;214;p21"/>
            <p:cNvSpPr/>
            <p:nvPr/>
          </p:nvSpPr>
          <p:spPr>
            <a:xfrm>
              <a:off x="9274175" y="2746375"/>
              <a:ext cx="55563" cy="4762"/>
            </a:xfrm>
            <a:custGeom>
              <a:rect b="b" l="l" r="r" t="t"/>
              <a:pathLst>
                <a:path extrusionOk="0" h="2" w="29">
                  <a:moveTo>
                    <a:pt x="0" y="1"/>
                  </a:moveTo>
                  <a:lnTo>
                    <a:pt x="0" y="1"/>
                  </a:lnTo>
                  <a:cubicBezTo>
                    <a:pt x="7" y="1"/>
                    <a:pt x="23" y="2"/>
                    <a:pt x="15" y="2"/>
                  </a:cubicBezTo>
                  <a:cubicBezTo>
                    <a:pt x="29" y="2"/>
                    <a:pt x="2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5" name="Google Shape;215;p21"/>
            <p:cNvSpPr/>
            <p:nvPr/>
          </p:nvSpPr>
          <p:spPr>
            <a:xfrm>
              <a:off x="11847513" y="2827338"/>
              <a:ext cx="34925" cy="3175"/>
            </a:xfrm>
            <a:custGeom>
              <a:rect b="b" l="l" r="r" t="t"/>
              <a:pathLst>
                <a:path extrusionOk="0" h="1" w="18">
                  <a:moveTo>
                    <a:pt x="3" y="1"/>
                  </a:moveTo>
                  <a:lnTo>
                    <a:pt x="3" y="1"/>
                  </a:lnTo>
                  <a:cubicBezTo>
                    <a:pt x="7" y="1"/>
                    <a:pt x="13" y="0"/>
                    <a:pt x="18" y="0"/>
                  </a:cubicBezTo>
                  <a:cubicBezTo>
                    <a:pt x="8" y="0"/>
                    <a:pt x="0" y="1"/>
                    <a:pt x="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6" name="Google Shape;216;p21"/>
            <p:cNvSpPr/>
            <p:nvPr/>
          </p:nvSpPr>
          <p:spPr>
            <a:xfrm>
              <a:off x="11882438" y="2825750"/>
              <a:ext cx="25400" cy="1587"/>
            </a:xfrm>
            <a:custGeom>
              <a:rect b="b" l="l" r="r" t="t"/>
              <a:pathLst>
                <a:path extrusionOk="0" h="1" w="14">
                  <a:moveTo>
                    <a:pt x="0" y="1"/>
                  </a:moveTo>
                  <a:lnTo>
                    <a:pt x="0" y="1"/>
                  </a:lnTo>
                  <a:lnTo>
                    <a:pt x="14"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7" name="Google Shape;217;p21"/>
            <p:cNvSpPr/>
            <p:nvPr/>
          </p:nvSpPr>
          <p:spPr>
            <a:xfrm>
              <a:off x="8915400" y="2809875"/>
              <a:ext cx="15875" cy="1587"/>
            </a:xfrm>
            <a:custGeom>
              <a:rect b="b" l="l" r="r" t="t"/>
              <a:pathLst>
                <a:path extrusionOk="0" h="1" w="8">
                  <a:moveTo>
                    <a:pt x="8" y="1"/>
                  </a:moveTo>
                  <a:lnTo>
                    <a:pt x="8" y="1"/>
                  </a:lnTo>
                  <a:cubicBezTo>
                    <a:pt x="6" y="0"/>
                    <a:pt x="3" y="0"/>
                    <a:pt x="0" y="0"/>
                  </a:cubicBezTo>
                  <a:cubicBezTo>
                    <a:pt x="1" y="0"/>
                    <a:pt x="4"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8" name="Google Shape;218;p21"/>
            <p:cNvSpPr/>
            <p:nvPr/>
          </p:nvSpPr>
          <p:spPr>
            <a:xfrm>
              <a:off x="12109450" y="2752725"/>
              <a:ext cx="454025" cy="23812"/>
            </a:xfrm>
            <a:custGeom>
              <a:rect b="b" l="l" r="r" t="t"/>
              <a:pathLst>
                <a:path extrusionOk="0" h="10" w="236">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19" name="Google Shape;219;p21"/>
            <p:cNvSpPr/>
            <p:nvPr/>
          </p:nvSpPr>
          <p:spPr>
            <a:xfrm>
              <a:off x="12182475" y="2816225"/>
              <a:ext cx="9525" cy="0"/>
            </a:xfrm>
            <a:custGeom>
              <a:rect b="b" l="l" r="r" t="t"/>
              <a:pathLst>
                <a:path extrusionOk="0" h="120000" w="5">
                  <a:moveTo>
                    <a:pt x="0" y="0"/>
                  </a:moveTo>
                  <a:lnTo>
                    <a:pt x="0" y="0"/>
                  </a:lnTo>
                  <a:lnTo>
                    <a:pt x="1" y="0"/>
                  </a:lnTo>
                  <a:lnTo>
                    <a:pt x="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0" name="Google Shape;220;p21"/>
            <p:cNvSpPr/>
            <p:nvPr/>
          </p:nvSpPr>
          <p:spPr>
            <a:xfrm>
              <a:off x="4348162" y="2827338"/>
              <a:ext cx="17463" cy="3175"/>
            </a:xfrm>
            <a:custGeom>
              <a:rect b="b" l="l" r="r" t="t"/>
              <a:pathLst>
                <a:path extrusionOk="0" h="1" w="9">
                  <a:moveTo>
                    <a:pt x="8" y="0"/>
                  </a:moveTo>
                  <a:lnTo>
                    <a:pt x="8" y="0"/>
                  </a:lnTo>
                  <a:lnTo>
                    <a:pt x="0" y="1"/>
                  </a:lnTo>
                  <a:cubicBezTo>
                    <a:pt x="7" y="0"/>
                    <a:pt x="9" y="0"/>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1" name="Google Shape;221;p21"/>
            <p:cNvSpPr/>
            <p:nvPr/>
          </p:nvSpPr>
          <p:spPr>
            <a:xfrm>
              <a:off x="12071350" y="2790825"/>
              <a:ext cx="0" cy="0"/>
            </a:xfrm>
            <a:custGeom>
              <a:rect b="b" l="l" r="r" t="t"/>
              <a:pathLst>
                <a:path extrusionOk="0" h="120000" w="120000">
                  <a:moveTo>
                    <a:pt x="0" y="0"/>
                  </a:moveTo>
                  <a:lnTo>
                    <a:pt x="0" y="0"/>
                  </a:lnTo>
                  <a:lnTo>
                    <a:pt x="0" y="0"/>
                  </a:ln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2" name="Google Shape;222;p21"/>
            <p:cNvSpPr/>
            <p:nvPr/>
          </p:nvSpPr>
          <p:spPr>
            <a:xfrm>
              <a:off x="4754563" y="2827338"/>
              <a:ext cx="4763" cy="0"/>
            </a:xfrm>
            <a:custGeom>
              <a:rect b="b" l="l" r="r" t="t"/>
              <a:pathLst>
                <a:path extrusionOk="0" h="120000" w="2">
                  <a:moveTo>
                    <a:pt x="2" y="0"/>
                  </a:moveTo>
                  <a:lnTo>
                    <a:pt x="2" y="0"/>
                  </a:lnTo>
                  <a:lnTo>
                    <a:pt x="0" y="0"/>
                  </a:lnTo>
                  <a:cubicBezTo>
                    <a:pt x="1" y="0"/>
                    <a:pt x="1" y="0"/>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3" name="Google Shape;223;p21"/>
            <p:cNvSpPr/>
            <p:nvPr/>
          </p:nvSpPr>
          <p:spPr>
            <a:xfrm>
              <a:off x="4852988" y="2719388"/>
              <a:ext cx="9525" cy="3175"/>
            </a:xfrm>
            <a:custGeom>
              <a:rect b="b" l="l" r="r" t="t"/>
              <a:pathLst>
                <a:path extrusionOk="0" h="1" w="5">
                  <a:moveTo>
                    <a:pt x="5" y="1"/>
                  </a:moveTo>
                  <a:lnTo>
                    <a:pt x="5" y="1"/>
                  </a:lnTo>
                  <a:cubicBezTo>
                    <a:pt x="5" y="1"/>
                    <a:pt x="5" y="1"/>
                    <a:pt x="4" y="0"/>
                  </a:cubicBezTo>
                  <a:cubicBezTo>
                    <a:pt x="0" y="1"/>
                    <a:pt x="2" y="1"/>
                    <a:pt x="5"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4" name="Google Shape;224;p21"/>
            <p:cNvSpPr/>
            <p:nvPr/>
          </p:nvSpPr>
          <p:spPr>
            <a:xfrm>
              <a:off x="4759325" y="2827338"/>
              <a:ext cx="0" cy="0"/>
            </a:xfrm>
            <a:custGeom>
              <a:rect b="b" l="l" r="r" t="t"/>
              <a:pathLst>
                <a:path extrusionOk="0" h="120000" w="120000">
                  <a:moveTo>
                    <a:pt x="0" y="0"/>
                  </a:moveTo>
                  <a:lnTo>
                    <a:pt x="0" y="0"/>
                  </a:lnTo>
                  <a:cubicBezTo>
                    <a:pt x="0" y="0"/>
                    <a:pt x="0" y="0"/>
                    <a:pt x="0" y="0"/>
                  </a:cubicBez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5" name="Google Shape;225;p21"/>
            <p:cNvSpPr/>
            <p:nvPr/>
          </p:nvSpPr>
          <p:spPr>
            <a:xfrm>
              <a:off x="6654800" y="2805113"/>
              <a:ext cx="19050" cy="1587"/>
            </a:xfrm>
            <a:custGeom>
              <a:rect b="b" l="l" r="r" t="t"/>
              <a:pathLst>
                <a:path extrusionOk="0" h="1" w="10">
                  <a:moveTo>
                    <a:pt x="10" y="1"/>
                  </a:moveTo>
                  <a:lnTo>
                    <a:pt x="10" y="1"/>
                  </a:lnTo>
                  <a:lnTo>
                    <a:pt x="2" y="0"/>
                  </a:lnTo>
                  <a:cubicBezTo>
                    <a:pt x="0" y="0"/>
                    <a:pt x="2" y="0"/>
                    <a:pt x="1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6" name="Google Shape;226;p21"/>
            <p:cNvSpPr/>
            <p:nvPr/>
          </p:nvSpPr>
          <p:spPr>
            <a:xfrm>
              <a:off x="6289675" y="2798763"/>
              <a:ext cx="6350" cy="0"/>
            </a:xfrm>
            <a:custGeom>
              <a:rect b="b" l="l" r="r" t="t"/>
              <a:pathLst>
                <a:path extrusionOk="0" h="120000" w="3">
                  <a:moveTo>
                    <a:pt x="3" y="0"/>
                  </a:moveTo>
                  <a:lnTo>
                    <a:pt x="3" y="0"/>
                  </a:lnTo>
                  <a:lnTo>
                    <a:pt x="0" y="0"/>
                  </a:lnTo>
                  <a:lnTo>
                    <a:pt x="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7" name="Google Shape;227;p21"/>
            <p:cNvSpPr/>
            <p:nvPr/>
          </p:nvSpPr>
          <p:spPr>
            <a:xfrm>
              <a:off x="9140825" y="2725738"/>
              <a:ext cx="44450" cy="0"/>
            </a:xfrm>
            <a:custGeom>
              <a:rect b="b" l="l" r="r" t="t"/>
              <a:pathLst>
                <a:path extrusionOk="0" h="120000" w="23">
                  <a:moveTo>
                    <a:pt x="23" y="0"/>
                  </a:moveTo>
                  <a:lnTo>
                    <a:pt x="23" y="0"/>
                  </a:lnTo>
                  <a:lnTo>
                    <a:pt x="0" y="0"/>
                  </a:lnTo>
                  <a:lnTo>
                    <a:pt x="2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8" name="Google Shape;228;p21"/>
            <p:cNvSpPr/>
            <p:nvPr/>
          </p:nvSpPr>
          <p:spPr>
            <a:xfrm>
              <a:off x="4737100" y="2827338"/>
              <a:ext cx="17463" cy="3175"/>
            </a:xfrm>
            <a:custGeom>
              <a:rect b="b" l="l" r="r" t="t"/>
              <a:pathLst>
                <a:path extrusionOk="0" h="1" w="9">
                  <a:moveTo>
                    <a:pt x="9" y="0"/>
                  </a:moveTo>
                  <a:lnTo>
                    <a:pt x="9" y="0"/>
                  </a:lnTo>
                  <a:lnTo>
                    <a:pt x="0" y="1"/>
                  </a:lnTo>
                  <a:cubicBezTo>
                    <a:pt x="5" y="0"/>
                    <a:pt x="8" y="0"/>
                    <a:pt x="9"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29" name="Google Shape;229;p21"/>
            <p:cNvSpPr/>
            <p:nvPr/>
          </p:nvSpPr>
          <p:spPr>
            <a:xfrm>
              <a:off x="7239000" y="2779713"/>
              <a:ext cx="11113" cy="3175"/>
            </a:xfrm>
            <a:custGeom>
              <a:rect b="b" l="l" r="r" t="t"/>
              <a:pathLst>
                <a:path extrusionOk="0" h="1" w="6">
                  <a:moveTo>
                    <a:pt x="6" y="0"/>
                  </a:moveTo>
                  <a:lnTo>
                    <a:pt x="6" y="0"/>
                  </a:lnTo>
                  <a:lnTo>
                    <a:pt x="0" y="1"/>
                  </a:lnTo>
                  <a:lnTo>
                    <a:pt x="4" y="1"/>
                  </a:lnTo>
                  <a:lnTo>
                    <a:pt x="6"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0" name="Google Shape;230;p21"/>
            <p:cNvSpPr/>
            <p:nvPr/>
          </p:nvSpPr>
          <p:spPr>
            <a:xfrm>
              <a:off x="7181850" y="2773363"/>
              <a:ext cx="468313" cy="15875"/>
            </a:xfrm>
            <a:custGeom>
              <a:rect b="b" l="l" r="r" t="t"/>
              <a:pathLst>
                <a:path extrusionOk="0" h="7" w="244">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1" name="Google Shape;231;p21"/>
            <p:cNvSpPr/>
            <p:nvPr/>
          </p:nvSpPr>
          <p:spPr>
            <a:xfrm>
              <a:off x="7407275" y="2787650"/>
              <a:ext cx="26988" cy="0"/>
            </a:xfrm>
            <a:custGeom>
              <a:rect b="b" l="l" r="r" t="t"/>
              <a:pathLst>
                <a:path extrusionOk="0" h="120000" w="14">
                  <a:moveTo>
                    <a:pt x="14" y="0"/>
                  </a:moveTo>
                  <a:lnTo>
                    <a:pt x="14" y="0"/>
                  </a:lnTo>
                  <a:lnTo>
                    <a:pt x="0" y="0"/>
                  </a:lnTo>
                  <a:cubicBezTo>
                    <a:pt x="8" y="0"/>
                    <a:pt x="11" y="0"/>
                    <a:pt x="1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2" name="Google Shape;232;p21"/>
            <p:cNvSpPr/>
            <p:nvPr/>
          </p:nvSpPr>
          <p:spPr>
            <a:xfrm>
              <a:off x="8123238" y="2794000"/>
              <a:ext cx="31750" cy="1587"/>
            </a:xfrm>
            <a:custGeom>
              <a:rect b="b" l="l" r="r" t="t"/>
              <a:pathLst>
                <a:path extrusionOk="0" h="1" w="16">
                  <a:moveTo>
                    <a:pt x="0" y="1"/>
                  </a:moveTo>
                  <a:lnTo>
                    <a:pt x="0" y="1"/>
                  </a:lnTo>
                  <a:lnTo>
                    <a:pt x="16"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3" name="Google Shape;233;p21"/>
            <p:cNvSpPr/>
            <p:nvPr/>
          </p:nvSpPr>
          <p:spPr>
            <a:xfrm>
              <a:off x="3070225" y="2794000"/>
              <a:ext cx="101600" cy="4762"/>
            </a:xfrm>
            <a:custGeom>
              <a:rect b="b" l="l" r="r" t="t"/>
              <a:pathLst>
                <a:path extrusionOk="0" h="2" w="53">
                  <a:moveTo>
                    <a:pt x="0" y="0"/>
                  </a:moveTo>
                  <a:lnTo>
                    <a:pt x="0" y="0"/>
                  </a:lnTo>
                  <a:cubicBezTo>
                    <a:pt x="2" y="1"/>
                    <a:pt x="53" y="2"/>
                    <a:pt x="52" y="0"/>
                  </a:cubicBezTo>
                  <a:lnTo>
                    <a:pt x="6"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4" name="Google Shape;234;p21"/>
            <p:cNvSpPr/>
            <p:nvPr/>
          </p:nvSpPr>
          <p:spPr>
            <a:xfrm>
              <a:off x="9963150" y="2778125"/>
              <a:ext cx="41275" cy="0"/>
            </a:xfrm>
            <a:custGeom>
              <a:rect b="b" l="l" r="r" t="t"/>
              <a:pathLst>
                <a:path extrusionOk="0" h="120000" w="21">
                  <a:moveTo>
                    <a:pt x="21" y="0"/>
                  </a:moveTo>
                  <a:lnTo>
                    <a:pt x="21" y="0"/>
                  </a:lnTo>
                  <a:lnTo>
                    <a:pt x="3" y="0"/>
                  </a:lnTo>
                  <a:lnTo>
                    <a:pt x="0" y="0"/>
                  </a:lnTo>
                  <a:cubicBezTo>
                    <a:pt x="4" y="0"/>
                    <a:pt x="15"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5" name="Google Shape;235;p21"/>
            <p:cNvSpPr/>
            <p:nvPr/>
          </p:nvSpPr>
          <p:spPr>
            <a:xfrm>
              <a:off x="7523163" y="2773363"/>
              <a:ext cx="30163" cy="3175"/>
            </a:xfrm>
            <a:custGeom>
              <a:rect b="b" l="l" r="r" t="t"/>
              <a:pathLst>
                <a:path extrusionOk="0" h="1" w="16">
                  <a:moveTo>
                    <a:pt x="16" y="0"/>
                  </a:moveTo>
                  <a:lnTo>
                    <a:pt x="16" y="0"/>
                  </a:lnTo>
                  <a:cubicBezTo>
                    <a:pt x="6" y="0"/>
                    <a:pt x="2" y="1"/>
                    <a:pt x="0" y="1"/>
                  </a:cubicBezTo>
                  <a:cubicBezTo>
                    <a:pt x="6" y="1"/>
                    <a:pt x="12" y="1"/>
                    <a:pt x="1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6" name="Google Shape;236;p21"/>
            <p:cNvSpPr/>
            <p:nvPr/>
          </p:nvSpPr>
          <p:spPr>
            <a:xfrm>
              <a:off x="10009188" y="2787650"/>
              <a:ext cx="115888" cy="3175"/>
            </a:xfrm>
            <a:custGeom>
              <a:rect b="b" l="l" r="r" t="t"/>
              <a:pathLst>
                <a:path extrusionOk="0" h="2" w="60">
                  <a:moveTo>
                    <a:pt x="0" y="0"/>
                  </a:moveTo>
                  <a:lnTo>
                    <a:pt x="0" y="0"/>
                  </a:lnTo>
                  <a:cubicBezTo>
                    <a:pt x="7" y="0"/>
                    <a:pt x="18" y="1"/>
                    <a:pt x="19" y="2"/>
                  </a:cubicBezTo>
                  <a:cubicBezTo>
                    <a:pt x="34" y="2"/>
                    <a:pt x="45" y="1"/>
                    <a:pt x="60" y="1"/>
                  </a:cubicBezTo>
                  <a:cubicBezTo>
                    <a:pt x="43" y="1"/>
                    <a:pt x="23" y="1"/>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7" name="Google Shape;237;p21"/>
            <p:cNvSpPr/>
            <p:nvPr/>
          </p:nvSpPr>
          <p:spPr>
            <a:xfrm>
              <a:off x="10125075" y="2789238"/>
              <a:ext cx="1588" cy="0"/>
            </a:xfrm>
            <a:custGeom>
              <a:rect b="b" l="l" r="r" t="t"/>
              <a:pathLst>
                <a:path extrusionOk="0" h="120000" w="1">
                  <a:moveTo>
                    <a:pt x="1" y="0"/>
                  </a:moveTo>
                  <a:lnTo>
                    <a:pt x="1" y="0"/>
                  </a:lnTo>
                  <a:lnTo>
                    <a:pt x="0" y="0"/>
                  </a:lnTo>
                  <a:lnTo>
                    <a:pt x="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8" name="Google Shape;238;p21"/>
            <p:cNvSpPr/>
            <p:nvPr/>
          </p:nvSpPr>
          <p:spPr>
            <a:xfrm>
              <a:off x="-4110038" y="2703513"/>
              <a:ext cx="16486188" cy="134937"/>
            </a:xfrm>
            <a:custGeom>
              <a:rect b="b" l="l" r="r" t="t"/>
              <a:pathLst>
                <a:path extrusionOk="0" h="60" w="8594">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39" name="Google Shape;239;p21"/>
            <p:cNvSpPr/>
            <p:nvPr/>
          </p:nvSpPr>
          <p:spPr>
            <a:xfrm>
              <a:off x="12117388" y="2779713"/>
              <a:ext cx="127000" cy="4762"/>
            </a:xfrm>
            <a:custGeom>
              <a:rect b="b" l="l" r="r" t="t"/>
              <a:pathLst>
                <a:path extrusionOk="0" h="2" w="66">
                  <a:moveTo>
                    <a:pt x="19" y="2"/>
                  </a:moveTo>
                  <a:lnTo>
                    <a:pt x="19" y="2"/>
                  </a:lnTo>
                  <a:cubicBezTo>
                    <a:pt x="33" y="2"/>
                    <a:pt x="66" y="2"/>
                    <a:pt x="60" y="0"/>
                  </a:cubicBezTo>
                  <a:cubicBezTo>
                    <a:pt x="60" y="2"/>
                    <a:pt x="0" y="0"/>
                    <a:pt x="19"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0" name="Google Shape;240;p21"/>
            <p:cNvSpPr/>
            <p:nvPr/>
          </p:nvSpPr>
          <p:spPr>
            <a:xfrm>
              <a:off x="12182475" y="2787650"/>
              <a:ext cx="79375" cy="1587"/>
            </a:xfrm>
            <a:custGeom>
              <a:rect b="b" l="l" r="r" t="t"/>
              <a:pathLst>
                <a:path extrusionOk="0" h="1" w="41">
                  <a:moveTo>
                    <a:pt x="25" y="1"/>
                  </a:moveTo>
                  <a:lnTo>
                    <a:pt x="25" y="1"/>
                  </a:lnTo>
                  <a:cubicBezTo>
                    <a:pt x="27" y="1"/>
                    <a:pt x="26" y="0"/>
                    <a:pt x="41" y="0"/>
                  </a:cubicBezTo>
                  <a:lnTo>
                    <a:pt x="0" y="0"/>
                  </a:lnTo>
                  <a:lnTo>
                    <a:pt x="2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1" name="Google Shape;241;p21"/>
            <p:cNvSpPr/>
            <p:nvPr/>
          </p:nvSpPr>
          <p:spPr>
            <a:xfrm>
              <a:off x="12307888" y="2809875"/>
              <a:ext cx="249238" cy="15875"/>
            </a:xfrm>
            <a:custGeom>
              <a:rect b="b" l="l" r="r" t="t"/>
              <a:pathLst>
                <a:path extrusionOk="0" h="7" w="130">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2" name="Google Shape;242;p21"/>
            <p:cNvSpPr/>
            <p:nvPr/>
          </p:nvSpPr>
          <p:spPr>
            <a:xfrm>
              <a:off x="12252325" y="2825750"/>
              <a:ext cx="73025" cy="1587"/>
            </a:xfrm>
            <a:custGeom>
              <a:rect b="b" l="l" r="r" t="t"/>
              <a:pathLst>
                <a:path extrusionOk="0" h="1" w="38">
                  <a:moveTo>
                    <a:pt x="4" y="1"/>
                  </a:moveTo>
                  <a:lnTo>
                    <a:pt x="4" y="1"/>
                  </a:lnTo>
                  <a:lnTo>
                    <a:pt x="38" y="0"/>
                  </a:lnTo>
                  <a:lnTo>
                    <a:pt x="34" y="0"/>
                  </a:lnTo>
                  <a:lnTo>
                    <a:pt x="0" y="1"/>
                  </a:lnTo>
                  <a:lnTo>
                    <a:pt x="4"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3" name="Google Shape;243;p21"/>
            <p:cNvSpPr/>
            <p:nvPr/>
          </p:nvSpPr>
          <p:spPr>
            <a:xfrm>
              <a:off x="10779125" y="2733675"/>
              <a:ext cx="66675" cy="4762"/>
            </a:xfrm>
            <a:custGeom>
              <a:rect b="b" l="l" r="r" t="t"/>
              <a:pathLst>
                <a:path extrusionOk="0" h="2" w="35">
                  <a:moveTo>
                    <a:pt x="35" y="2"/>
                  </a:moveTo>
                  <a:lnTo>
                    <a:pt x="35" y="2"/>
                  </a:lnTo>
                  <a:cubicBezTo>
                    <a:pt x="32" y="0"/>
                    <a:pt x="11" y="1"/>
                    <a:pt x="0" y="2"/>
                  </a:cubicBezTo>
                  <a:cubicBezTo>
                    <a:pt x="9" y="2"/>
                    <a:pt x="22" y="2"/>
                    <a:pt x="35"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4" name="Google Shape;244;p21"/>
            <p:cNvSpPr/>
            <p:nvPr/>
          </p:nvSpPr>
          <p:spPr>
            <a:xfrm>
              <a:off x="-2471738" y="2738438"/>
              <a:ext cx="496888" cy="1587"/>
            </a:xfrm>
            <a:custGeom>
              <a:rect b="b" l="l" r="r" t="t"/>
              <a:pathLst>
                <a:path extrusionOk="0" h="1" w="259">
                  <a:moveTo>
                    <a:pt x="259" y="0"/>
                  </a:moveTo>
                  <a:lnTo>
                    <a:pt x="259" y="0"/>
                  </a:lnTo>
                  <a:lnTo>
                    <a:pt x="0" y="1"/>
                  </a:lnTo>
                  <a:lnTo>
                    <a:pt x="25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5" name="Google Shape;245;p21"/>
            <p:cNvSpPr/>
            <p:nvPr/>
          </p:nvSpPr>
          <p:spPr>
            <a:xfrm>
              <a:off x="9136063" y="2735263"/>
              <a:ext cx="387350" cy="14287"/>
            </a:xfrm>
            <a:custGeom>
              <a:rect b="b" l="l" r="r" t="t"/>
              <a:pathLst>
                <a:path extrusionOk="0" h="6" w="202">
                  <a:moveTo>
                    <a:pt x="30" y="6"/>
                  </a:moveTo>
                  <a:lnTo>
                    <a:pt x="30" y="6"/>
                  </a:lnTo>
                  <a:cubicBezTo>
                    <a:pt x="100" y="5"/>
                    <a:pt x="131" y="3"/>
                    <a:pt x="202" y="3"/>
                  </a:cubicBezTo>
                  <a:cubicBezTo>
                    <a:pt x="109" y="0"/>
                    <a:pt x="79" y="6"/>
                    <a:pt x="0" y="3"/>
                  </a:cubicBezTo>
                  <a:lnTo>
                    <a:pt x="30"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6" name="Google Shape;246;p21"/>
            <p:cNvSpPr/>
            <p:nvPr/>
          </p:nvSpPr>
          <p:spPr>
            <a:xfrm>
              <a:off x="9139238" y="2725738"/>
              <a:ext cx="142875" cy="9525"/>
            </a:xfrm>
            <a:custGeom>
              <a:rect b="b" l="l" r="r" t="t"/>
              <a:pathLst>
                <a:path extrusionOk="0" h="4" w="75">
                  <a:moveTo>
                    <a:pt x="54" y="0"/>
                  </a:moveTo>
                  <a:lnTo>
                    <a:pt x="54" y="0"/>
                  </a:lnTo>
                  <a:cubicBezTo>
                    <a:pt x="65" y="2"/>
                    <a:pt x="0" y="3"/>
                    <a:pt x="10" y="4"/>
                  </a:cubicBezTo>
                  <a:cubicBezTo>
                    <a:pt x="57" y="4"/>
                    <a:pt x="32" y="2"/>
                    <a:pt x="75" y="2"/>
                  </a:cubicBezTo>
                  <a:lnTo>
                    <a:pt x="5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7" name="Google Shape;247;p21"/>
            <p:cNvSpPr/>
            <p:nvPr/>
          </p:nvSpPr>
          <p:spPr>
            <a:xfrm>
              <a:off x="9805988" y="2817813"/>
              <a:ext cx="39688" cy="3175"/>
            </a:xfrm>
            <a:custGeom>
              <a:rect b="b" l="l" r="r" t="t"/>
              <a:pathLst>
                <a:path extrusionOk="0" h="1" w="21">
                  <a:moveTo>
                    <a:pt x="21" y="0"/>
                  </a:moveTo>
                  <a:lnTo>
                    <a:pt x="21" y="0"/>
                  </a:lnTo>
                  <a:lnTo>
                    <a:pt x="0" y="1"/>
                  </a:lnTo>
                  <a:lnTo>
                    <a:pt x="17" y="1"/>
                  </a:lnTo>
                  <a:lnTo>
                    <a:pt x="2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8" name="Google Shape;248;p21"/>
            <p:cNvSpPr/>
            <p:nvPr/>
          </p:nvSpPr>
          <p:spPr>
            <a:xfrm>
              <a:off x="8580438" y="2725738"/>
              <a:ext cx="66675" cy="3175"/>
            </a:xfrm>
            <a:custGeom>
              <a:rect b="b" l="l" r="r" t="t"/>
              <a:pathLst>
                <a:path extrusionOk="0" h="1" w="35">
                  <a:moveTo>
                    <a:pt x="27" y="1"/>
                  </a:moveTo>
                  <a:lnTo>
                    <a:pt x="27" y="1"/>
                  </a:lnTo>
                  <a:lnTo>
                    <a:pt x="35" y="1"/>
                  </a:lnTo>
                  <a:lnTo>
                    <a:pt x="0" y="0"/>
                  </a:lnTo>
                  <a:lnTo>
                    <a:pt x="27"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49" name="Google Shape;249;p21"/>
            <p:cNvSpPr/>
            <p:nvPr/>
          </p:nvSpPr>
          <p:spPr>
            <a:xfrm>
              <a:off x="8647113" y="2725738"/>
              <a:ext cx="15875" cy="3175"/>
            </a:xfrm>
            <a:custGeom>
              <a:rect b="b" l="l" r="r" t="t"/>
              <a:pathLst>
                <a:path extrusionOk="0" h="1" w="8">
                  <a:moveTo>
                    <a:pt x="8" y="0"/>
                  </a:moveTo>
                  <a:lnTo>
                    <a:pt x="8" y="0"/>
                  </a:lnTo>
                  <a:lnTo>
                    <a:pt x="0" y="1"/>
                  </a:lnTo>
                  <a:lnTo>
                    <a:pt x="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0" name="Google Shape;250;p21"/>
            <p:cNvSpPr/>
            <p:nvPr/>
          </p:nvSpPr>
          <p:spPr>
            <a:xfrm>
              <a:off x="9794875" y="2830513"/>
              <a:ext cx="90488" cy="1587"/>
            </a:xfrm>
            <a:custGeom>
              <a:rect b="b" l="l" r="r" t="t"/>
              <a:pathLst>
                <a:path extrusionOk="0" h="1" w="47">
                  <a:moveTo>
                    <a:pt x="0" y="0"/>
                  </a:moveTo>
                  <a:lnTo>
                    <a:pt x="0" y="0"/>
                  </a:lnTo>
                  <a:lnTo>
                    <a:pt x="32" y="1"/>
                  </a:lnTo>
                  <a:lnTo>
                    <a:pt x="47"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1" name="Google Shape;251;p21"/>
            <p:cNvSpPr/>
            <p:nvPr/>
          </p:nvSpPr>
          <p:spPr>
            <a:xfrm>
              <a:off x="9232900" y="2795588"/>
              <a:ext cx="84138" cy="3175"/>
            </a:xfrm>
            <a:custGeom>
              <a:rect b="b" l="l" r="r" t="t"/>
              <a:pathLst>
                <a:path extrusionOk="0" h="1" w="44">
                  <a:moveTo>
                    <a:pt x="16" y="1"/>
                  </a:moveTo>
                  <a:lnTo>
                    <a:pt x="16" y="1"/>
                  </a:lnTo>
                  <a:lnTo>
                    <a:pt x="44" y="1"/>
                  </a:lnTo>
                  <a:cubicBezTo>
                    <a:pt x="39" y="1"/>
                    <a:pt x="0" y="0"/>
                    <a:pt x="16"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2" name="Google Shape;252;p21"/>
            <p:cNvSpPr/>
            <p:nvPr/>
          </p:nvSpPr>
          <p:spPr>
            <a:xfrm>
              <a:off x="8158163" y="2725738"/>
              <a:ext cx="71438" cy="3175"/>
            </a:xfrm>
            <a:custGeom>
              <a:rect b="b" l="l" r="r" t="t"/>
              <a:pathLst>
                <a:path extrusionOk="0" h="1" w="37">
                  <a:moveTo>
                    <a:pt x="34" y="0"/>
                  </a:moveTo>
                  <a:lnTo>
                    <a:pt x="34" y="0"/>
                  </a:lnTo>
                  <a:lnTo>
                    <a:pt x="0" y="1"/>
                  </a:lnTo>
                  <a:lnTo>
                    <a:pt x="3" y="1"/>
                  </a:lnTo>
                  <a:lnTo>
                    <a:pt x="37" y="0"/>
                  </a:lnTo>
                  <a:lnTo>
                    <a:pt x="3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3" name="Google Shape;253;p21"/>
            <p:cNvSpPr/>
            <p:nvPr/>
          </p:nvSpPr>
          <p:spPr>
            <a:xfrm>
              <a:off x="8734425" y="2814638"/>
              <a:ext cx="144463" cy="3175"/>
            </a:xfrm>
            <a:custGeom>
              <a:rect b="b" l="l" r="r" t="t"/>
              <a:pathLst>
                <a:path extrusionOk="0" h="2" w="76">
                  <a:moveTo>
                    <a:pt x="56" y="0"/>
                  </a:moveTo>
                  <a:lnTo>
                    <a:pt x="56" y="0"/>
                  </a:lnTo>
                  <a:cubicBezTo>
                    <a:pt x="76" y="2"/>
                    <a:pt x="0" y="0"/>
                    <a:pt x="40" y="2"/>
                  </a:cubicBezTo>
                  <a:cubicBezTo>
                    <a:pt x="76" y="2"/>
                    <a:pt x="61" y="1"/>
                    <a:pt x="5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4" name="Google Shape;254;p21"/>
            <p:cNvSpPr/>
            <p:nvPr/>
          </p:nvSpPr>
          <p:spPr>
            <a:xfrm>
              <a:off x="8023225" y="2782888"/>
              <a:ext cx="26988" cy="1587"/>
            </a:xfrm>
            <a:custGeom>
              <a:rect b="b" l="l" r="r" t="t"/>
              <a:pathLst>
                <a:path extrusionOk="0" h="1" w="14">
                  <a:moveTo>
                    <a:pt x="14" y="0"/>
                  </a:moveTo>
                  <a:lnTo>
                    <a:pt x="14" y="0"/>
                  </a:lnTo>
                  <a:cubicBezTo>
                    <a:pt x="9" y="0"/>
                    <a:pt x="5" y="0"/>
                    <a:pt x="0" y="1"/>
                  </a:cubicBezTo>
                  <a:lnTo>
                    <a:pt x="1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5" name="Google Shape;255;p21"/>
            <p:cNvSpPr/>
            <p:nvPr/>
          </p:nvSpPr>
          <p:spPr>
            <a:xfrm>
              <a:off x="8050213" y="2782888"/>
              <a:ext cx="77788" cy="1587"/>
            </a:xfrm>
            <a:custGeom>
              <a:rect b="b" l="l" r="r" t="t"/>
              <a:pathLst>
                <a:path extrusionOk="0" h="1" w="40">
                  <a:moveTo>
                    <a:pt x="0" y="0"/>
                  </a:moveTo>
                  <a:lnTo>
                    <a:pt x="0" y="0"/>
                  </a:lnTo>
                  <a:cubicBezTo>
                    <a:pt x="15" y="0"/>
                    <a:pt x="30" y="1"/>
                    <a:pt x="40" y="1"/>
                  </a:cubicBezTo>
                  <a:cubicBezTo>
                    <a:pt x="21" y="0"/>
                    <a:pt x="15"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6" name="Google Shape;256;p21"/>
            <p:cNvSpPr/>
            <p:nvPr/>
          </p:nvSpPr>
          <p:spPr>
            <a:xfrm>
              <a:off x="7715250" y="2779713"/>
              <a:ext cx="90488" cy="7937"/>
            </a:xfrm>
            <a:custGeom>
              <a:rect b="b" l="l" r="r" t="t"/>
              <a:pathLst>
                <a:path extrusionOk="0" h="3" w="47">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7" name="Google Shape;257;p21"/>
            <p:cNvSpPr/>
            <p:nvPr/>
          </p:nvSpPr>
          <p:spPr>
            <a:xfrm>
              <a:off x="6508750" y="2713038"/>
              <a:ext cx="247650" cy="6350"/>
            </a:xfrm>
            <a:custGeom>
              <a:rect b="b" l="l" r="r" t="t"/>
              <a:pathLst>
                <a:path extrusionOk="0" h="3" w="129">
                  <a:moveTo>
                    <a:pt x="0" y="0"/>
                  </a:moveTo>
                  <a:lnTo>
                    <a:pt x="0" y="0"/>
                  </a:lnTo>
                  <a:cubicBezTo>
                    <a:pt x="50" y="1"/>
                    <a:pt x="63" y="1"/>
                    <a:pt x="60" y="2"/>
                  </a:cubicBezTo>
                  <a:cubicBezTo>
                    <a:pt x="108" y="3"/>
                    <a:pt x="100" y="0"/>
                    <a:pt x="129"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8" name="Google Shape;258;p21"/>
            <p:cNvSpPr/>
            <p:nvPr/>
          </p:nvSpPr>
          <p:spPr>
            <a:xfrm>
              <a:off x="6756400" y="2713038"/>
              <a:ext cx="33338" cy="0"/>
            </a:xfrm>
            <a:custGeom>
              <a:rect b="b" l="l" r="r" t="t"/>
              <a:pathLst>
                <a:path extrusionOk="0" h="120000" w="18">
                  <a:moveTo>
                    <a:pt x="0" y="0"/>
                  </a:moveTo>
                  <a:lnTo>
                    <a:pt x="0" y="0"/>
                  </a:lnTo>
                  <a:lnTo>
                    <a:pt x="18"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59" name="Google Shape;259;p21"/>
            <p:cNvSpPr/>
            <p:nvPr/>
          </p:nvSpPr>
          <p:spPr>
            <a:xfrm>
              <a:off x="8047038" y="2820988"/>
              <a:ext cx="58738" cy="4762"/>
            </a:xfrm>
            <a:custGeom>
              <a:rect b="b" l="l" r="r" t="t"/>
              <a:pathLst>
                <a:path extrusionOk="0" h="2" w="31">
                  <a:moveTo>
                    <a:pt x="31" y="0"/>
                  </a:moveTo>
                  <a:lnTo>
                    <a:pt x="31" y="0"/>
                  </a:lnTo>
                  <a:lnTo>
                    <a:pt x="0" y="2"/>
                  </a:lnTo>
                  <a:lnTo>
                    <a:pt x="11" y="2"/>
                  </a:lnTo>
                  <a:lnTo>
                    <a:pt x="3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0" name="Google Shape;260;p21"/>
            <p:cNvSpPr/>
            <p:nvPr/>
          </p:nvSpPr>
          <p:spPr>
            <a:xfrm>
              <a:off x="6348413" y="2711451"/>
              <a:ext cx="82550" cy="1587"/>
            </a:xfrm>
            <a:custGeom>
              <a:rect b="b" l="l" r="r" t="t"/>
              <a:pathLst>
                <a:path extrusionOk="0" h="1" w="43">
                  <a:moveTo>
                    <a:pt x="9" y="1"/>
                  </a:moveTo>
                  <a:lnTo>
                    <a:pt x="9" y="1"/>
                  </a:lnTo>
                  <a:cubicBezTo>
                    <a:pt x="18" y="1"/>
                    <a:pt x="33" y="1"/>
                    <a:pt x="41" y="1"/>
                  </a:cubicBezTo>
                  <a:cubicBezTo>
                    <a:pt x="43" y="0"/>
                    <a:pt x="0" y="1"/>
                    <a:pt x="9"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1" name="Google Shape;261;p21"/>
            <p:cNvSpPr/>
            <p:nvPr/>
          </p:nvSpPr>
          <p:spPr>
            <a:xfrm>
              <a:off x="6734175" y="2771775"/>
              <a:ext cx="96838" cy="6350"/>
            </a:xfrm>
            <a:custGeom>
              <a:rect b="b" l="l" r="r" t="t"/>
              <a:pathLst>
                <a:path extrusionOk="0" h="3" w="50">
                  <a:moveTo>
                    <a:pt x="0" y="2"/>
                  </a:moveTo>
                  <a:lnTo>
                    <a:pt x="0" y="2"/>
                  </a:lnTo>
                  <a:cubicBezTo>
                    <a:pt x="6" y="3"/>
                    <a:pt x="37" y="2"/>
                    <a:pt x="50" y="3"/>
                  </a:cubicBezTo>
                  <a:cubicBezTo>
                    <a:pt x="32" y="2"/>
                    <a:pt x="17"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2" name="Google Shape;262;p21"/>
            <p:cNvSpPr/>
            <p:nvPr/>
          </p:nvSpPr>
          <p:spPr>
            <a:xfrm>
              <a:off x="6091238" y="2722563"/>
              <a:ext cx="95250" cy="7937"/>
            </a:xfrm>
            <a:custGeom>
              <a:rect b="b" l="l" r="r" t="t"/>
              <a:pathLst>
                <a:path extrusionOk="0" h="4" w="49">
                  <a:moveTo>
                    <a:pt x="0" y="1"/>
                  </a:moveTo>
                  <a:lnTo>
                    <a:pt x="0" y="1"/>
                  </a:lnTo>
                  <a:cubicBezTo>
                    <a:pt x="10" y="2"/>
                    <a:pt x="24" y="2"/>
                    <a:pt x="18" y="4"/>
                  </a:cubicBezTo>
                  <a:cubicBezTo>
                    <a:pt x="31" y="3"/>
                    <a:pt x="4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3" name="Google Shape;263;p21"/>
            <p:cNvSpPr/>
            <p:nvPr/>
          </p:nvSpPr>
          <p:spPr>
            <a:xfrm>
              <a:off x="6559550" y="2773363"/>
              <a:ext cx="80963" cy="3175"/>
            </a:xfrm>
            <a:custGeom>
              <a:rect b="b" l="l" r="r" t="t"/>
              <a:pathLst>
                <a:path extrusionOk="0" h="1" w="42">
                  <a:moveTo>
                    <a:pt x="0" y="1"/>
                  </a:moveTo>
                  <a:lnTo>
                    <a:pt x="0" y="1"/>
                  </a:lnTo>
                  <a:lnTo>
                    <a:pt x="8" y="1"/>
                  </a:lnTo>
                  <a:lnTo>
                    <a:pt x="42"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4" name="Google Shape;264;p21"/>
            <p:cNvSpPr/>
            <p:nvPr/>
          </p:nvSpPr>
          <p:spPr>
            <a:xfrm>
              <a:off x="6640513" y="2806700"/>
              <a:ext cx="227013" cy="15875"/>
            </a:xfrm>
            <a:custGeom>
              <a:rect b="b" l="l" r="r" t="t"/>
              <a:pathLst>
                <a:path extrusionOk="0" h="7" w="118">
                  <a:moveTo>
                    <a:pt x="80" y="7"/>
                  </a:moveTo>
                  <a:lnTo>
                    <a:pt x="80" y="7"/>
                  </a:lnTo>
                  <a:cubicBezTo>
                    <a:pt x="118" y="5"/>
                    <a:pt x="19" y="3"/>
                    <a:pt x="85" y="1"/>
                  </a:cubicBezTo>
                  <a:cubicBezTo>
                    <a:pt x="0" y="0"/>
                    <a:pt x="92" y="4"/>
                    <a:pt x="29" y="4"/>
                  </a:cubicBezTo>
                  <a:cubicBezTo>
                    <a:pt x="66" y="4"/>
                    <a:pt x="84" y="6"/>
                    <a:pt x="80"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5" name="Google Shape;265;p21"/>
            <p:cNvSpPr/>
            <p:nvPr/>
          </p:nvSpPr>
          <p:spPr>
            <a:xfrm>
              <a:off x="6661150" y="2814638"/>
              <a:ext cx="34925" cy="1587"/>
            </a:xfrm>
            <a:custGeom>
              <a:rect b="b" l="l" r="r" t="t"/>
              <a:pathLst>
                <a:path extrusionOk="0" h="1" w="18">
                  <a:moveTo>
                    <a:pt x="18" y="1"/>
                  </a:moveTo>
                  <a:lnTo>
                    <a:pt x="18" y="1"/>
                  </a:lnTo>
                  <a:lnTo>
                    <a:pt x="0" y="0"/>
                  </a:lnTo>
                  <a:lnTo>
                    <a:pt x="18"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6" name="Google Shape;266;p21"/>
            <p:cNvSpPr/>
            <p:nvPr/>
          </p:nvSpPr>
          <p:spPr>
            <a:xfrm>
              <a:off x="5661025" y="2789238"/>
              <a:ext cx="23813" cy="1587"/>
            </a:xfrm>
            <a:custGeom>
              <a:rect b="b" l="l" r="r" t="t"/>
              <a:pathLst>
                <a:path extrusionOk="0" h="1" w="13">
                  <a:moveTo>
                    <a:pt x="0" y="1"/>
                  </a:moveTo>
                  <a:lnTo>
                    <a:pt x="0" y="1"/>
                  </a:lnTo>
                  <a:lnTo>
                    <a:pt x="13"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7" name="Google Shape;267;p21"/>
            <p:cNvSpPr/>
            <p:nvPr/>
          </p:nvSpPr>
          <p:spPr>
            <a:xfrm>
              <a:off x="6162675" y="2814638"/>
              <a:ext cx="258763" cy="7937"/>
            </a:xfrm>
            <a:custGeom>
              <a:rect b="b" l="l" r="r" t="t"/>
              <a:pathLst>
                <a:path extrusionOk="0" h="4" w="135">
                  <a:moveTo>
                    <a:pt x="77" y="2"/>
                  </a:moveTo>
                  <a:lnTo>
                    <a:pt x="77" y="2"/>
                  </a:lnTo>
                  <a:lnTo>
                    <a:pt x="135" y="0"/>
                  </a:lnTo>
                  <a:cubicBezTo>
                    <a:pt x="96" y="1"/>
                    <a:pt x="0" y="1"/>
                    <a:pt x="6" y="4"/>
                  </a:cubicBezTo>
                  <a:cubicBezTo>
                    <a:pt x="37" y="4"/>
                    <a:pt x="75" y="4"/>
                    <a:pt x="90" y="3"/>
                  </a:cubicBezTo>
                  <a:lnTo>
                    <a:pt x="77"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8" name="Google Shape;268;p21"/>
            <p:cNvSpPr/>
            <p:nvPr/>
          </p:nvSpPr>
          <p:spPr>
            <a:xfrm>
              <a:off x="5019675" y="2713038"/>
              <a:ext cx="73025" cy="4762"/>
            </a:xfrm>
            <a:custGeom>
              <a:rect b="b" l="l" r="r" t="t"/>
              <a:pathLst>
                <a:path extrusionOk="0" h="2" w="38">
                  <a:moveTo>
                    <a:pt x="13" y="1"/>
                  </a:moveTo>
                  <a:lnTo>
                    <a:pt x="13" y="1"/>
                  </a:lnTo>
                  <a:lnTo>
                    <a:pt x="38" y="0"/>
                  </a:lnTo>
                  <a:lnTo>
                    <a:pt x="7" y="0"/>
                  </a:lnTo>
                  <a:cubicBezTo>
                    <a:pt x="16" y="0"/>
                    <a:pt x="0" y="2"/>
                    <a:pt x="1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69" name="Google Shape;269;p21"/>
            <p:cNvSpPr/>
            <p:nvPr/>
          </p:nvSpPr>
          <p:spPr>
            <a:xfrm>
              <a:off x="5021263" y="2713038"/>
              <a:ext cx="11113" cy="0"/>
            </a:xfrm>
            <a:custGeom>
              <a:rect b="b" l="l" r="r" t="t"/>
              <a:pathLst>
                <a:path extrusionOk="0" h="120000" w="6">
                  <a:moveTo>
                    <a:pt x="0" y="0"/>
                  </a:moveTo>
                  <a:lnTo>
                    <a:pt x="0" y="0"/>
                  </a:lnTo>
                  <a:lnTo>
                    <a:pt x="6"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0" name="Google Shape;270;p21"/>
            <p:cNvSpPr/>
            <p:nvPr/>
          </p:nvSpPr>
          <p:spPr>
            <a:xfrm>
              <a:off x="5864225" y="2784475"/>
              <a:ext cx="101600" cy="4762"/>
            </a:xfrm>
            <a:custGeom>
              <a:rect b="b" l="l" r="r" t="t"/>
              <a:pathLst>
                <a:path extrusionOk="0" h="2" w="53">
                  <a:moveTo>
                    <a:pt x="3" y="2"/>
                  </a:moveTo>
                  <a:lnTo>
                    <a:pt x="3" y="2"/>
                  </a:lnTo>
                  <a:cubicBezTo>
                    <a:pt x="21" y="2"/>
                    <a:pt x="36" y="2"/>
                    <a:pt x="53" y="1"/>
                  </a:cubicBezTo>
                  <a:cubicBezTo>
                    <a:pt x="46" y="1"/>
                    <a:pt x="0" y="0"/>
                    <a:pt x="3"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1" name="Google Shape;271;p21"/>
            <p:cNvSpPr/>
            <p:nvPr/>
          </p:nvSpPr>
          <p:spPr>
            <a:xfrm>
              <a:off x="4703763" y="2722563"/>
              <a:ext cx="84138" cy="1587"/>
            </a:xfrm>
            <a:custGeom>
              <a:rect b="b" l="l" r="r" t="t"/>
              <a:pathLst>
                <a:path extrusionOk="0" h="1" w="44">
                  <a:moveTo>
                    <a:pt x="3" y="1"/>
                  </a:moveTo>
                  <a:lnTo>
                    <a:pt x="3" y="1"/>
                  </a:lnTo>
                  <a:lnTo>
                    <a:pt x="44" y="0"/>
                  </a:lnTo>
                  <a:lnTo>
                    <a:pt x="0" y="0"/>
                  </a:lnTo>
                  <a:lnTo>
                    <a:pt x="3"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2" name="Google Shape;272;p21"/>
            <p:cNvSpPr/>
            <p:nvPr/>
          </p:nvSpPr>
          <p:spPr>
            <a:xfrm>
              <a:off x="4264025" y="2713038"/>
              <a:ext cx="77788" cy="4762"/>
            </a:xfrm>
            <a:custGeom>
              <a:rect b="b" l="l" r="r" t="t"/>
              <a:pathLst>
                <a:path extrusionOk="0" h="2" w="41">
                  <a:moveTo>
                    <a:pt x="41" y="1"/>
                  </a:moveTo>
                  <a:lnTo>
                    <a:pt x="41" y="1"/>
                  </a:lnTo>
                  <a:lnTo>
                    <a:pt x="34" y="0"/>
                  </a:lnTo>
                  <a:lnTo>
                    <a:pt x="0" y="1"/>
                  </a:lnTo>
                  <a:lnTo>
                    <a:pt x="7" y="2"/>
                  </a:lnTo>
                  <a:lnTo>
                    <a:pt x="4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3" name="Google Shape;273;p21"/>
            <p:cNvSpPr/>
            <p:nvPr/>
          </p:nvSpPr>
          <p:spPr>
            <a:xfrm>
              <a:off x="4800600" y="2822575"/>
              <a:ext cx="117475" cy="7937"/>
            </a:xfrm>
            <a:custGeom>
              <a:rect b="b" l="l" r="r" t="t"/>
              <a:pathLst>
                <a:path extrusionOk="0" h="3" w="61">
                  <a:moveTo>
                    <a:pt x="11" y="2"/>
                  </a:moveTo>
                  <a:lnTo>
                    <a:pt x="11" y="2"/>
                  </a:lnTo>
                  <a:cubicBezTo>
                    <a:pt x="39" y="3"/>
                    <a:pt x="61" y="0"/>
                    <a:pt x="54" y="0"/>
                  </a:cubicBezTo>
                  <a:lnTo>
                    <a:pt x="0" y="0"/>
                  </a:lnTo>
                  <a:cubicBezTo>
                    <a:pt x="13" y="2"/>
                    <a:pt x="15" y="0"/>
                    <a:pt x="46" y="0"/>
                  </a:cubicBezTo>
                  <a:lnTo>
                    <a:pt x="11"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4" name="Google Shape;274;p21"/>
            <p:cNvSpPr/>
            <p:nvPr/>
          </p:nvSpPr>
          <p:spPr>
            <a:xfrm>
              <a:off x="187325" y="2714625"/>
              <a:ext cx="1925638" cy="31750"/>
            </a:xfrm>
            <a:custGeom>
              <a:rect b="b" l="l" r="r" t="t"/>
              <a:pathLst>
                <a:path extrusionOk="0" h="14" w="100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5" name="Google Shape;275;p21"/>
            <p:cNvSpPr/>
            <p:nvPr/>
          </p:nvSpPr>
          <p:spPr>
            <a:xfrm>
              <a:off x="1947862" y="2735263"/>
              <a:ext cx="47625" cy="0"/>
            </a:xfrm>
            <a:custGeom>
              <a:rect b="b" l="l" r="r" t="t"/>
              <a:pathLst>
                <a:path extrusionOk="0" h="120000" w="25">
                  <a:moveTo>
                    <a:pt x="0" y="0"/>
                  </a:moveTo>
                  <a:lnTo>
                    <a:pt x="0" y="0"/>
                  </a:lnTo>
                  <a:lnTo>
                    <a:pt x="2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6" name="Google Shape;276;p21"/>
            <p:cNvSpPr/>
            <p:nvPr/>
          </p:nvSpPr>
          <p:spPr>
            <a:xfrm>
              <a:off x="112712" y="2724150"/>
              <a:ext cx="74613" cy="0"/>
            </a:xfrm>
            <a:custGeom>
              <a:rect b="b" l="l" r="r" t="t"/>
              <a:pathLst>
                <a:path extrusionOk="0" h="120000" w="39">
                  <a:moveTo>
                    <a:pt x="0" y="0"/>
                  </a:moveTo>
                  <a:lnTo>
                    <a:pt x="0" y="0"/>
                  </a:lnTo>
                  <a:lnTo>
                    <a:pt x="39" y="0"/>
                  </a:lnTo>
                  <a:cubicBezTo>
                    <a:pt x="27" y="0"/>
                    <a:pt x="14"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7" name="Google Shape;277;p21"/>
            <p:cNvSpPr/>
            <p:nvPr/>
          </p:nvSpPr>
          <p:spPr>
            <a:xfrm>
              <a:off x="2187575" y="2717800"/>
              <a:ext cx="176213" cy="6350"/>
            </a:xfrm>
            <a:custGeom>
              <a:rect b="b" l="l" r="r" t="t"/>
              <a:pathLst>
                <a:path extrusionOk="0" h="3" w="92">
                  <a:moveTo>
                    <a:pt x="71" y="3"/>
                  </a:moveTo>
                  <a:lnTo>
                    <a:pt x="71" y="3"/>
                  </a:lnTo>
                  <a:cubicBezTo>
                    <a:pt x="47" y="2"/>
                    <a:pt x="88" y="1"/>
                    <a:pt x="92" y="0"/>
                  </a:cubicBezTo>
                  <a:lnTo>
                    <a:pt x="8" y="1"/>
                  </a:lnTo>
                  <a:cubicBezTo>
                    <a:pt x="8" y="1"/>
                    <a:pt x="0" y="2"/>
                    <a:pt x="2" y="3"/>
                  </a:cubicBezTo>
                  <a:lnTo>
                    <a:pt x="71"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8" name="Google Shape;278;p21"/>
            <p:cNvSpPr/>
            <p:nvPr/>
          </p:nvSpPr>
          <p:spPr>
            <a:xfrm>
              <a:off x="2112962" y="2714625"/>
              <a:ext cx="90488" cy="4762"/>
            </a:xfrm>
            <a:custGeom>
              <a:rect b="b" l="l" r="r" t="t"/>
              <a:pathLst>
                <a:path extrusionOk="0" h="2" w="47">
                  <a:moveTo>
                    <a:pt x="22" y="0"/>
                  </a:moveTo>
                  <a:lnTo>
                    <a:pt x="22" y="0"/>
                  </a:lnTo>
                  <a:cubicBezTo>
                    <a:pt x="19" y="1"/>
                    <a:pt x="11" y="1"/>
                    <a:pt x="0" y="2"/>
                  </a:cubicBezTo>
                  <a:lnTo>
                    <a:pt x="47" y="2"/>
                  </a:lnTo>
                  <a:cubicBezTo>
                    <a:pt x="47" y="1"/>
                    <a:pt x="41" y="0"/>
                    <a:pt x="2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79" name="Google Shape;279;p21"/>
            <p:cNvSpPr/>
            <p:nvPr/>
          </p:nvSpPr>
          <p:spPr>
            <a:xfrm>
              <a:off x="2101850" y="2811463"/>
              <a:ext cx="71438" cy="3175"/>
            </a:xfrm>
            <a:custGeom>
              <a:rect b="b" l="l" r="r" t="t"/>
              <a:pathLst>
                <a:path extrusionOk="0" h="1" w="37">
                  <a:moveTo>
                    <a:pt x="37" y="0"/>
                  </a:moveTo>
                  <a:lnTo>
                    <a:pt x="37" y="0"/>
                  </a:lnTo>
                  <a:lnTo>
                    <a:pt x="22" y="1"/>
                  </a:lnTo>
                  <a:lnTo>
                    <a:pt x="0" y="1"/>
                  </a:lnTo>
                  <a:lnTo>
                    <a:pt x="3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0" name="Google Shape;280;p21"/>
            <p:cNvSpPr/>
            <p:nvPr/>
          </p:nvSpPr>
          <p:spPr>
            <a:xfrm>
              <a:off x="1724025" y="2805113"/>
              <a:ext cx="120650" cy="4762"/>
            </a:xfrm>
            <a:custGeom>
              <a:rect b="b" l="l" r="r" t="t"/>
              <a:pathLst>
                <a:path extrusionOk="0" h="2" w="63">
                  <a:moveTo>
                    <a:pt x="0" y="0"/>
                  </a:moveTo>
                  <a:lnTo>
                    <a:pt x="0" y="0"/>
                  </a:lnTo>
                  <a:cubicBezTo>
                    <a:pt x="18" y="2"/>
                    <a:pt x="52" y="1"/>
                    <a:pt x="63" y="0"/>
                  </a:cubicBezTo>
                  <a:cubicBezTo>
                    <a:pt x="24" y="0"/>
                    <a:pt x="41"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1" name="Google Shape;281;p21"/>
            <p:cNvSpPr/>
            <p:nvPr/>
          </p:nvSpPr>
          <p:spPr>
            <a:xfrm>
              <a:off x="1744662" y="2833688"/>
              <a:ext cx="73025" cy="3175"/>
            </a:xfrm>
            <a:custGeom>
              <a:rect b="b" l="l" r="r" t="t"/>
              <a:pathLst>
                <a:path extrusionOk="0" h="1" w="38">
                  <a:moveTo>
                    <a:pt x="38" y="0"/>
                  </a:moveTo>
                  <a:lnTo>
                    <a:pt x="38" y="0"/>
                  </a:lnTo>
                  <a:lnTo>
                    <a:pt x="0" y="1"/>
                  </a:lnTo>
                  <a:lnTo>
                    <a:pt x="3" y="1"/>
                  </a:lnTo>
                  <a:lnTo>
                    <a:pt x="3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2" name="Google Shape;282;p21"/>
            <p:cNvSpPr/>
            <p:nvPr/>
          </p:nvSpPr>
          <p:spPr>
            <a:xfrm>
              <a:off x="-474663" y="2741613"/>
              <a:ext cx="34925" cy="0"/>
            </a:xfrm>
            <a:custGeom>
              <a:rect b="b" l="l" r="r" t="t"/>
              <a:pathLst>
                <a:path extrusionOk="0" h="120000" w="18">
                  <a:moveTo>
                    <a:pt x="18" y="0"/>
                  </a:moveTo>
                  <a:lnTo>
                    <a:pt x="18" y="0"/>
                  </a:lnTo>
                  <a:lnTo>
                    <a:pt x="0" y="0"/>
                  </a:lnTo>
                  <a:lnTo>
                    <a:pt x="1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3" name="Google Shape;283;p21"/>
            <p:cNvSpPr/>
            <p:nvPr/>
          </p:nvSpPr>
          <p:spPr>
            <a:xfrm>
              <a:off x="-947738" y="2725738"/>
              <a:ext cx="1239838" cy="19050"/>
            </a:xfrm>
            <a:custGeom>
              <a:rect b="b" l="l" r="r" t="t"/>
              <a:pathLst>
                <a:path extrusionOk="0" h="8" w="647">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4" name="Google Shape;284;p21"/>
            <p:cNvSpPr/>
            <p:nvPr/>
          </p:nvSpPr>
          <p:spPr>
            <a:xfrm>
              <a:off x="-1944688" y="2741613"/>
              <a:ext cx="4763" cy="0"/>
            </a:xfrm>
            <a:custGeom>
              <a:rect b="b" l="l" r="r" t="t"/>
              <a:pathLst>
                <a:path extrusionOk="0" h="120000" w="2">
                  <a:moveTo>
                    <a:pt x="1" y="0"/>
                  </a:moveTo>
                  <a:lnTo>
                    <a:pt x="1" y="0"/>
                  </a:lnTo>
                  <a:lnTo>
                    <a:pt x="2" y="0"/>
                  </a:lnTo>
                  <a:cubicBezTo>
                    <a:pt x="0" y="0"/>
                    <a:pt x="0"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5" name="Google Shape;285;p21"/>
            <p:cNvSpPr/>
            <p:nvPr/>
          </p:nvSpPr>
          <p:spPr>
            <a:xfrm>
              <a:off x="-1939925" y="2735263"/>
              <a:ext cx="173038" cy="6350"/>
            </a:xfrm>
            <a:custGeom>
              <a:rect b="b" l="l" r="r" t="t"/>
              <a:pathLst>
                <a:path extrusionOk="0" h="3" w="90">
                  <a:moveTo>
                    <a:pt x="36" y="3"/>
                  </a:moveTo>
                  <a:lnTo>
                    <a:pt x="36" y="3"/>
                  </a:lnTo>
                  <a:lnTo>
                    <a:pt x="90" y="0"/>
                  </a:lnTo>
                  <a:lnTo>
                    <a:pt x="6" y="1"/>
                  </a:lnTo>
                  <a:lnTo>
                    <a:pt x="0" y="3"/>
                  </a:lnTo>
                  <a:cubicBezTo>
                    <a:pt x="8" y="2"/>
                    <a:pt x="37" y="1"/>
                    <a:pt x="48" y="2"/>
                  </a:cubicBezTo>
                  <a:lnTo>
                    <a:pt x="36"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6" name="Google Shape;286;p21"/>
            <p:cNvSpPr/>
            <p:nvPr/>
          </p:nvSpPr>
          <p:spPr>
            <a:xfrm>
              <a:off x="-1773238" y="2733675"/>
              <a:ext cx="123825" cy="12700"/>
            </a:xfrm>
            <a:custGeom>
              <a:rect b="b" l="l" r="r" t="t"/>
              <a:pathLst>
                <a:path extrusionOk="0" h="6" w="65">
                  <a:moveTo>
                    <a:pt x="65" y="0"/>
                  </a:moveTo>
                  <a:lnTo>
                    <a:pt x="65" y="0"/>
                  </a:lnTo>
                  <a:cubicBezTo>
                    <a:pt x="22" y="1"/>
                    <a:pt x="25" y="3"/>
                    <a:pt x="48" y="4"/>
                  </a:cubicBezTo>
                  <a:cubicBezTo>
                    <a:pt x="8" y="5"/>
                    <a:pt x="27" y="1"/>
                    <a:pt x="0" y="4"/>
                  </a:cubicBezTo>
                  <a:cubicBezTo>
                    <a:pt x="1" y="6"/>
                    <a:pt x="50" y="5"/>
                    <a:pt x="61" y="4"/>
                  </a:cubicBezTo>
                  <a:lnTo>
                    <a:pt x="6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7" name="Google Shape;287;p21"/>
            <p:cNvSpPr/>
            <p:nvPr/>
          </p:nvSpPr>
          <p:spPr>
            <a:xfrm>
              <a:off x="-1057275" y="2735263"/>
              <a:ext cx="57150" cy="3175"/>
            </a:xfrm>
            <a:custGeom>
              <a:rect b="b" l="l" r="r" t="t"/>
              <a:pathLst>
                <a:path extrusionOk="0" h="1" w="30">
                  <a:moveTo>
                    <a:pt x="12" y="0"/>
                  </a:moveTo>
                  <a:lnTo>
                    <a:pt x="12" y="0"/>
                  </a:lnTo>
                  <a:lnTo>
                    <a:pt x="0" y="1"/>
                  </a:lnTo>
                  <a:lnTo>
                    <a:pt x="30" y="1"/>
                  </a:lnTo>
                  <a:lnTo>
                    <a:pt x="1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8" name="Google Shape;288;p21"/>
            <p:cNvSpPr/>
            <p:nvPr/>
          </p:nvSpPr>
          <p:spPr>
            <a:xfrm>
              <a:off x="-1116013" y="2738438"/>
              <a:ext cx="58738" cy="3175"/>
            </a:xfrm>
            <a:custGeom>
              <a:rect b="b" l="l" r="r" t="t"/>
              <a:pathLst>
                <a:path extrusionOk="0" h="2" w="30">
                  <a:moveTo>
                    <a:pt x="30" y="0"/>
                  </a:moveTo>
                  <a:lnTo>
                    <a:pt x="30" y="0"/>
                  </a:lnTo>
                  <a:lnTo>
                    <a:pt x="0" y="0"/>
                  </a:lnTo>
                  <a:cubicBezTo>
                    <a:pt x="2" y="0"/>
                    <a:pt x="4" y="1"/>
                    <a:pt x="9" y="2"/>
                  </a:cubicBezTo>
                  <a:lnTo>
                    <a:pt x="3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89" name="Google Shape;289;p21"/>
            <p:cNvSpPr/>
            <p:nvPr/>
          </p:nvSpPr>
          <p:spPr>
            <a:xfrm>
              <a:off x="-1349375" y="2735263"/>
              <a:ext cx="84138" cy="0"/>
            </a:xfrm>
            <a:custGeom>
              <a:rect b="b" l="l" r="r" t="t"/>
              <a:pathLst>
                <a:path extrusionOk="0" h="120000" w="44">
                  <a:moveTo>
                    <a:pt x="44" y="0"/>
                  </a:moveTo>
                  <a:lnTo>
                    <a:pt x="44" y="0"/>
                  </a:lnTo>
                  <a:lnTo>
                    <a:pt x="0" y="0"/>
                  </a:lnTo>
                  <a:lnTo>
                    <a:pt x="4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0" name="Google Shape;290;p21"/>
            <p:cNvSpPr/>
            <p:nvPr/>
          </p:nvSpPr>
          <p:spPr>
            <a:xfrm>
              <a:off x="-1265238" y="2735263"/>
              <a:ext cx="65088" cy="3175"/>
            </a:xfrm>
            <a:custGeom>
              <a:rect b="b" l="l" r="r" t="t"/>
              <a:pathLst>
                <a:path extrusionOk="0" h="1" w="34">
                  <a:moveTo>
                    <a:pt x="34" y="1"/>
                  </a:moveTo>
                  <a:lnTo>
                    <a:pt x="34" y="1"/>
                  </a:lnTo>
                  <a:lnTo>
                    <a:pt x="33" y="0"/>
                  </a:lnTo>
                  <a:lnTo>
                    <a:pt x="0" y="0"/>
                  </a:lnTo>
                  <a:lnTo>
                    <a:pt x="34"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1" name="Google Shape;291;p21"/>
            <p:cNvSpPr/>
            <p:nvPr/>
          </p:nvSpPr>
          <p:spPr>
            <a:xfrm>
              <a:off x="-1219200" y="2728913"/>
              <a:ext cx="103188" cy="9525"/>
            </a:xfrm>
            <a:custGeom>
              <a:rect b="b" l="l" r="r" t="t"/>
              <a:pathLst>
                <a:path extrusionOk="0" h="4" w="54">
                  <a:moveTo>
                    <a:pt x="54" y="4"/>
                  </a:moveTo>
                  <a:lnTo>
                    <a:pt x="54" y="4"/>
                  </a:lnTo>
                  <a:cubicBezTo>
                    <a:pt x="49" y="2"/>
                    <a:pt x="43" y="0"/>
                    <a:pt x="0" y="1"/>
                  </a:cubicBezTo>
                  <a:lnTo>
                    <a:pt x="9" y="3"/>
                  </a:lnTo>
                  <a:lnTo>
                    <a:pt x="54"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2" name="Google Shape;292;p21"/>
            <p:cNvSpPr/>
            <p:nvPr/>
          </p:nvSpPr>
          <p:spPr>
            <a:xfrm>
              <a:off x="1225550" y="2830513"/>
              <a:ext cx="73025" cy="3175"/>
            </a:xfrm>
            <a:custGeom>
              <a:rect b="b" l="l" r="r" t="t"/>
              <a:pathLst>
                <a:path extrusionOk="0" h="2" w="38">
                  <a:moveTo>
                    <a:pt x="34" y="0"/>
                  </a:moveTo>
                  <a:lnTo>
                    <a:pt x="34" y="0"/>
                  </a:lnTo>
                  <a:lnTo>
                    <a:pt x="0" y="1"/>
                  </a:lnTo>
                  <a:lnTo>
                    <a:pt x="4" y="2"/>
                  </a:lnTo>
                  <a:lnTo>
                    <a:pt x="38" y="1"/>
                  </a:lnTo>
                  <a:lnTo>
                    <a:pt x="3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3" name="Google Shape;293;p21"/>
            <p:cNvSpPr/>
            <p:nvPr/>
          </p:nvSpPr>
          <p:spPr>
            <a:xfrm>
              <a:off x="874712" y="2827338"/>
              <a:ext cx="39688" cy="3175"/>
            </a:xfrm>
            <a:custGeom>
              <a:rect b="b" l="l" r="r" t="t"/>
              <a:pathLst>
                <a:path extrusionOk="0" h="1" w="21">
                  <a:moveTo>
                    <a:pt x="21" y="0"/>
                  </a:moveTo>
                  <a:lnTo>
                    <a:pt x="21" y="0"/>
                  </a:lnTo>
                  <a:lnTo>
                    <a:pt x="0" y="1"/>
                  </a:lnTo>
                  <a:cubicBezTo>
                    <a:pt x="9" y="1"/>
                    <a:pt x="16" y="1"/>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4" name="Google Shape;294;p21"/>
            <p:cNvSpPr/>
            <p:nvPr/>
          </p:nvSpPr>
          <p:spPr>
            <a:xfrm>
              <a:off x="417512" y="2827338"/>
              <a:ext cx="457200" cy="31750"/>
            </a:xfrm>
            <a:custGeom>
              <a:rect b="b" l="l" r="r" t="t"/>
              <a:pathLst>
                <a:path extrusionOk="0" h="14" w="238">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5" name="Google Shape;295;p21"/>
            <p:cNvSpPr/>
            <p:nvPr/>
          </p:nvSpPr>
          <p:spPr>
            <a:xfrm>
              <a:off x="755650" y="2859087"/>
              <a:ext cx="68263" cy="4762"/>
            </a:xfrm>
            <a:custGeom>
              <a:rect b="b" l="l" r="r" t="t"/>
              <a:pathLst>
                <a:path extrusionOk="0" h="2" w="36">
                  <a:moveTo>
                    <a:pt x="0" y="1"/>
                  </a:moveTo>
                  <a:lnTo>
                    <a:pt x="0" y="1"/>
                  </a:lnTo>
                  <a:cubicBezTo>
                    <a:pt x="19" y="2"/>
                    <a:pt x="24" y="1"/>
                    <a:pt x="36" y="1"/>
                  </a:cubicBezTo>
                  <a:cubicBezTo>
                    <a:pt x="33" y="0"/>
                    <a:pt x="15" y="1"/>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6" name="Google Shape;296;p21"/>
            <p:cNvSpPr/>
            <p:nvPr/>
          </p:nvSpPr>
          <p:spPr>
            <a:xfrm>
              <a:off x="-133350" y="2798763"/>
              <a:ext cx="111125" cy="4762"/>
            </a:xfrm>
            <a:custGeom>
              <a:rect b="b" l="l" r="r" t="t"/>
              <a:pathLst>
                <a:path extrusionOk="0" h="2" w="58">
                  <a:moveTo>
                    <a:pt x="37" y="0"/>
                  </a:moveTo>
                  <a:lnTo>
                    <a:pt x="37" y="0"/>
                  </a:lnTo>
                  <a:cubicBezTo>
                    <a:pt x="34" y="1"/>
                    <a:pt x="0" y="1"/>
                    <a:pt x="7" y="2"/>
                  </a:cubicBezTo>
                  <a:lnTo>
                    <a:pt x="58" y="2"/>
                  </a:lnTo>
                  <a:cubicBezTo>
                    <a:pt x="46" y="2"/>
                    <a:pt x="42" y="1"/>
                    <a:pt x="3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7" name="Google Shape;297;p21"/>
            <p:cNvSpPr/>
            <p:nvPr/>
          </p:nvSpPr>
          <p:spPr>
            <a:xfrm>
              <a:off x="-22225" y="2800350"/>
              <a:ext cx="44450" cy="3175"/>
            </a:xfrm>
            <a:custGeom>
              <a:rect b="b" l="l" r="r" t="t"/>
              <a:pathLst>
                <a:path extrusionOk="0" h="1" w="23">
                  <a:moveTo>
                    <a:pt x="23" y="0"/>
                  </a:moveTo>
                  <a:lnTo>
                    <a:pt x="23" y="0"/>
                  </a:lnTo>
                  <a:lnTo>
                    <a:pt x="0" y="1"/>
                  </a:lnTo>
                  <a:cubicBezTo>
                    <a:pt x="6" y="1"/>
                    <a:pt x="13"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8" name="Google Shape;298;p21"/>
            <p:cNvSpPr/>
            <p:nvPr/>
          </p:nvSpPr>
          <p:spPr>
            <a:xfrm>
              <a:off x="-66675" y="2798763"/>
              <a:ext cx="6350" cy="0"/>
            </a:xfrm>
            <a:custGeom>
              <a:rect b="b" l="l" r="r" t="t"/>
              <a:pathLst>
                <a:path extrusionOk="0" h="120000" w="3">
                  <a:moveTo>
                    <a:pt x="0" y="0"/>
                  </a:moveTo>
                  <a:lnTo>
                    <a:pt x="0" y="0"/>
                  </a:lnTo>
                  <a:lnTo>
                    <a:pt x="2" y="0"/>
                  </a:lnTo>
                  <a:cubicBezTo>
                    <a:pt x="3" y="0"/>
                    <a:pt x="3"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299" name="Google Shape;299;p21"/>
            <p:cNvSpPr/>
            <p:nvPr/>
          </p:nvSpPr>
          <p:spPr>
            <a:xfrm>
              <a:off x="-1566863" y="2730500"/>
              <a:ext cx="65088" cy="3175"/>
            </a:xfrm>
            <a:custGeom>
              <a:rect b="b" l="l" r="r" t="t"/>
              <a:pathLst>
                <a:path extrusionOk="0" h="1" w="34">
                  <a:moveTo>
                    <a:pt x="33" y="1"/>
                  </a:moveTo>
                  <a:lnTo>
                    <a:pt x="33" y="1"/>
                  </a:lnTo>
                  <a:cubicBezTo>
                    <a:pt x="34" y="0"/>
                    <a:pt x="12" y="1"/>
                    <a:pt x="0" y="1"/>
                  </a:cubicBezTo>
                  <a:cubicBezTo>
                    <a:pt x="9" y="1"/>
                    <a:pt x="22" y="1"/>
                    <a:pt x="3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00" name="Google Shape;300;p21"/>
            <p:cNvSpPr/>
            <p:nvPr/>
          </p:nvSpPr>
          <p:spPr>
            <a:xfrm>
              <a:off x="-3175000" y="2740025"/>
              <a:ext cx="38100" cy="0"/>
            </a:xfrm>
            <a:custGeom>
              <a:rect b="b" l="l" r="r" t="t"/>
              <a:pathLst>
                <a:path extrusionOk="0" h="120000" w="20">
                  <a:moveTo>
                    <a:pt x="20" y="0"/>
                  </a:moveTo>
                  <a:lnTo>
                    <a:pt x="20" y="0"/>
                  </a:lnTo>
                  <a:lnTo>
                    <a:pt x="0" y="0"/>
                  </a:lnTo>
                  <a:cubicBezTo>
                    <a:pt x="7" y="0"/>
                    <a:pt x="11" y="0"/>
                    <a:pt x="2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01" name="Google Shape;301;p21"/>
            <p:cNvSpPr/>
            <p:nvPr/>
          </p:nvSpPr>
          <p:spPr>
            <a:xfrm>
              <a:off x="-3735388" y="2803525"/>
              <a:ext cx="6350" cy="1587"/>
            </a:xfrm>
            <a:custGeom>
              <a:rect b="b" l="l" r="r" t="t"/>
              <a:pathLst>
                <a:path extrusionOk="0" h="1" w="4">
                  <a:moveTo>
                    <a:pt x="4" y="0"/>
                  </a:moveTo>
                  <a:lnTo>
                    <a:pt x="4" y="0"/>
                  </a:lnTo>
                  <a:cubicBezTo>
                    <a:pt x="3" y="0"/>
                    <a:pt x="2" y="1"/>
                    <a:pt x="0" y="1"/>
                  </a:cubicBezTo>
                  <a:cubicBezTo>
                    <a:pt x="2" y="1"/>
                    <a:pt x="3" y="1"/>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02" name="Google Shape;302;p21"/>
            <p:cNvSpPr/>
            <p:nvPr/>
          </p:nvSpPr>
          <p:spPr>
            <a:xfrm>
              <a:off x="-3924300" y="2803525"/>
              <a:ext cx="188913" cy="3175"/>
            </a:xfrm>
            <a:custGeom>
              <a:rect b="b" l="l" r="r" t="t"/>
              <a:pathLst>
                <a:path extrusionOk="0" h="2" w="98">
                  <a:moveTo>
                    <a:pt x="98" y="1"/>
                  </a:moveTo>
                  <a:lnTo>
                    <a:pt x="98" y="1"/>
                  </a:lnTo>
                  <a:cubicBezTo>
                    <a:pt x="84" y="2"/>
                    <a:pt x="42" y="0"/>
                    <a:pt x="26" y="1"/>
                  </a:cubicBezTo>
                  <a:lnTo>
                    <a:pt x="28" y="1"/>
                  </a:lnTo>
                  <a:lnTo>
                    <a:pt x="0" y="2"/>
                  </a:lnTo>
                  <a:cubicBezTo>
                    <a:pt x="27" y="2"/>
                    <a:pt x="82" y="2"/>
                    <a:pt x="9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303" name="Google Shape;303;p21"/>
          <p:cNvSpPr txBox="1"/>
          <p:nvPr>
            <p:ph type="title"/>
          </p:nvPr>
        </p:nvSpPr>
        <p:spPr>
          <a:xfrm>
            <a:off x="1522413" y="1905000"/>
            <a:ext cx="9144000" cy="2667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400"/>
              <a:buFont typeface="Consolas"/>
              <a:buNone/>
              <a:defRPr b="0" sz="4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21"/>
          <p:cNvSpPr txBox="1"/>
          <p:nvPr>
            <p:ph idx="1" type="body"/>
          </p:nvPr>
        </p:nvSpPr>
        <p:spPr>
          <a:xfrm>
            <a:off x="1522413" y="5102525"/>
            <a:ext cx="9143999" cy="10696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400"/>
              <a:buNone/>
              <a:defRPr sz="2400">
                <a:solidFill>
                  <a:schemeClr val="lt1"/>
                </a:solidFill>
              </a:defRPr>
            </a:lvl1pPr>
            <a:lvl2pPr indent="-228600" lvl="1" marL="914400" algn="l">
              <a:lnSpc>
                <a:spcPct val="90000"/>
              </a:lnSpc>
              <a:spcBef>
                <a:spcPts val="600"/>
              </a:spcBef>
              <a:spcAft>
                <a:spcPts val="0"/>
              </a:spcAft>
              <a:buClr>
                <a:schemeClr val="lt1"/>
              </a:buClr>
              <a:buSzPts val="1800"/>
              <a:buNone/>
              <a:defRPr sz="1800">
                <a:solidFill>
                  <a:schemeClr val="lt1"/>
                </a:solidFill>
              </a:defRPr>
            </a:lvl2pPr>
            <a:lvl3pPr indent="-228600" lvl="2" marL="1371600" algn="l">
              <a:lnSpc>
                <a:spcPct val="90000"/>
              </a:lnSpc>
              <a:spcBef>
                <a:spcPts val="600"/>
              </a:spcBef>
              <a:spcAft>
                <a:spcPts val="0"/>
              </a:spcAft>
              <a:buClr>
                <a:schemeClr val="lt1"/>
              </a:buClr>
              <a:buSzPts val="1600"/>
              <a:buNone/>
              <a:defRPr sz="1600">
                <a:solidFill>
                  <a:schemeClr val="lt1"/>
                </a:solidFill>
              </a:defRPr>
            </a:lvl3pPr>
            <a:lvl4pPr indent="-228600" lvl="3" marL="1828800" algn="l">
              <a:lnSpc>
                <a:spcPct val="90000"/>
              </a:lnSpc>
              <a:spcBef>
                <a:spcPts val="600"/>
              </a:spcBef>
              <a:spcAft>
                <a:spcPts val="0"/>
              </a:spcAft>
              <a:buClr>
                <a:schemeClr val="lt1"/>
              </a:buClr>
              <a:buSzPts val="1400"/>
              <a:buNone/>
              <a:defRPr sz="1400">
                <a:solidFill>
                  <a:schemeClr val="lt1"/>
                </a:solidFill>
              </a:defRPr>
            </a:lvl4pPr>
            <a:lvl5pPr indent="-228600" lvl="4" marL="2286000" algn="l">
              <a:lnSpc>
                <a:spcPct val="90000"/>
              </a:lnSpc>
              <a:spcBef>
                <a:spcPts val="600"/>
              </a:spcBef>
              <a:spcAft>
                <a:spcPts val="0"/>
              </a:spcAft>
              <a:buClr>
                <a:schemeClr val="lt1"/>
              </a:buClr>
              <a:buSzPts val="1400"/>
              <a:buNone/>
              <a:defRPr sz="1400">
                <a:solidFill>
                  <a:schemeClr val="lt1"/>
                </a:solidFill>
              </a:defRPr>
            </a:lvl5pPr>
            <a:lvl6pPr indent="-228600" lvl="5" marL="2743200" algn="l">
              <a:lnSpc>
                <a:spcPct val="90000"/>
              </a:lnSpc>
              <a:spcBef>
                <a:spcPts val="600"/>
              </a:spcBef>
              <a:spcAft>
                <a:spcPts val="0"/>
              </a:spcAft>
              <a:buClr>
                <a:schemeClr val="lt1"/>
              </a:buClr>
              <a:buSzPts val="1400"/>
              <a:buNone/>
              <a:defRPr sz="1400">
                <a:solidFill>
                  <a:schemeClr val="lt1"/>
                </a:solidFill>
              </a:defRPr>
            </a:lvl6pPr>
            <a:lvl7pPr indent="-228600" lvl="6" marL="3200400" algn="l">
              <a:lnSpc>
                <a:spcPct val="90000"/>
              </a:lnSpc>
              <a:spcBef>
                <a:spcPts val="600"/>
              </a:spcBef>
              <a:spcAft>
                <a:spcPts val="0"/>
              </a:spcAft>
              <a:buClr>
                <a:schemeClr val="lt1"/>
              </a:buClr>
              <a:buSzPts val="1400"/>
              <a:buNone/>
              <a:defRPr sz="1400">
                <a:solidFill>
                  <a:schemeClr val="lt1"/>
                </a:solidFill>
              </a:defRPr>
            </a:lvl7pPr>
            <a:lvl8pPr indent="-228600" lvl="7" marL="3657600" algn="l">
              <a:lnSpc>
                <a:spcPct val="90000"/>
              </a:lnSpc>
              <a:spcBef>
                <a:spcPts val="600"/>
              </a:spcBef>
              <a:spcAft>
                <a:spcPts val="0"/>
              </a:spcAft>
              <a:buClr>
                <a:schemeClr val="lt1"/>
              </a:buClr>
              <a:buSzPts val="1400"/>
              <a:buNone/>
              <a:defRPr sz="1400">
                <a:solidFill>
                  <a:schemeClr val="lt1"/>
                </a:solidFill>
              </a:defRPr>
            </a:lvl8pPr>
            <a:lvl9pPr indent="-228600" lvl="8" marL="4114800" algn="l">
              <a:lnSpc>
                <a:spcPct val="90000"/>
              </a:lnSpc>
              <a:spcBef>
                <a:spcPts val="600"/>
              </a:spcBef>
              <a:spcAft>
                <a:spcPts val="0"/>
              </a:spcAft>
              <a:buClr>
                <a:schemeClr val="lt1"/>
              </a:buClr>
              <a:buSzPts val="1400"/>
              <a:buNone/>
              <a:defRPr sz="1400">
                <a:solidFill>
                  <a:schemeClr val="lt1"/>
                </a:solidFill>
              </a:defRPr>
            </a:lvl9pPr>
          </a:lstStyle>
          <a:p/>
        </p:txBody>
      </p:sp>
      <p:sp>
        <p:nvSpPr>
          <p:cNvPr id="305" name="Google Shape;305;p21"/>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21"/>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21"/>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8" name="Shape 308"/>
        <p:cNvGrpSpPr/>
        <p:nvPr/>
      </p:nvGrpSpPr>
      <p:grpSpPr>
        <a:xfrm>
          <a:off x="0" y="0"/>
          <a:ext cx="0" cy="0"/>
          <a:chOff x="0" y="0"/>
          <a:chExt cx="0" cy="0"/>
        </a:xfrm>
      </p:grpSpPr>
      <p:sp>
        <p:nvSpPr>
          <p:cNvPr id="309" name="Google Shape;309;p22"/>
          <p:cNvSpPr txBox="1"/>
          <p:nvPr>
            <p:ph type="ctrTitle"/>
          </p:nvPr>
        </p:nvSpPr>
        <p:spPr>
          <a:xfrm>
            <a:off x="1522413" y="1905000"/>
            <a:ext cx="9144000" cy="2667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nsola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22"/>
          <p:cNvSpPr txBox="1"/>
          <p:nvPr>
            <p:ph idx="1" type="subTitle"/>
          </p:nvPr>
        </p:nvSpPr>
        <p:spPr>
          <a:xfrm>
            <a:off x="1522413" y="5105400"/>
            <a:ext cx="9143999" cy="1066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2400"/>
              <a:buNone/>
              <a:defRPr>
                <a:solidFill>
                  <a:schemeClr val="lt1"/>
                </a:solidFill>
              </a:defRPr>
            </a:lvl1pPr>
            <a:lvl2pPr lvl="1" algn="ctr">
              <a:lnSpc>
                <a:spcPct val="90000"/>
              </a:lnSpc>
              <a:spcBef>
                <a:spcPts val="600"/>
              </a:spcBef>
              <a:spcAft>
                <a:spcPts val="0"/>
              </a:spcAft>
              <a:buClr>
                <a:schemeClr val="lt1"/>
              </a:buClr>
              <a:buSzPts val="2000"/>
              <a:buNone/>
              <a:defRPr>
                <a:solidFill>
                  <a:schemeClr val="lt1"/>
                </a:solidFill>
              </a:defRPr>
            </a:lvl2pPr>
            <a:lvl3pPr lvl="2" algn="ctr">
              <a:lnSpc>
                <a:spcPct val="90000"/>
              </a:lnSpc>
              <a:spcBef>
                <a:spcPts val="600"/>
              </a:spcBef>
              <a:spcAft>
                <a:spcPts val="0"/>
              </a:spcAft>
              <a:buClr>
                <a:schemeClr val="lt1"/>
              </a:buClr>
              <a:buSzPts val="1800"/>
              <a:buNone/>
              <a:defRPr>
                <a:solidFill>
                  <a:schemeClr val="lt1"/>
                </a:solidFill>
              </a:defRPr>
            </a:lvl3pPr>
            <a:lvl4pPr lvl="3" algn="ctr">
              <a:lnSpc>
                <a:spcPct val="90000"/>
              </a:lnSpc>
              <a:spcBef>
                <a:spcPts val="600"/>
              </a:spcBef>
              <a:spcAft>
                <a:spcPts val="0"/>
              </a:spcAft>
              <a:buClr>
                <a:schemeClr val="lt1"/>
              </a:buClr>
              <a:buSzPts val="1600"/>
              <a:buNone/>
              <a:defRPr>
                <a:solidFill>
                  <a:schemeClr val="lt1"/>
                </a:solidFill>
              </a:defRPr>
            </a:lvl4pPr>
            <a:lvl5pPr lvl="4" algn="ctr">
              <a:lnSpc>
                <a:spcPct val="90000"/>
              </a:lnSpc>
              <a:spcBef>
                <a:spcPts val="600"/>
              </a:spcBef>
              <a:spcAft>
                <a:spcPts val="0"/>
              </a:spcAft>
              <a:buClr>
                <a:schemeClr val="lt1"/>
              </a:buClr>
              <a:buSzPts val="1600"/>
              <a:buNone/>
              <a:defRPr>
                <a:solidFill>
                  <a:schemeClr val="lt1"/>
                </a:solidFill>
              </a:defRPr>
            </a:lvl5pPr>
            <a:lvl6pPr lvl="5" algn="ctr">
              <a:lnSpc>
                <a:spcPct val="90000"/>
              </a:lnSpc>
              <a:spcBef>
                <a:spcPts val="600"/>
              </a:spcBef>
              <a:spcAft>
                <a:spcPts val="0"/>
              </a:spcAft>
              <a:buClr>
                <a:schemeClr val="lt1"/>
              </a:buClr>
              <a:buSzPts val="1600"/>
              <a:buNone/>
              <a:defRPr>
                <a:solidFill>
                  <a:schemeClr val="lt1"/>
                </a:solidFill>
              </a:defRPr>
            </a:lvl6pPr>
            <a:lvl7pPr lvl="6" algn="ctr">
              <a:lnSpc>
                <a:spcPct val="90000"/>
              </a:lnSpc>
              <a:spcBef>
                <a:spcPts val="600"/>
              </a:spcBef>
              <a:spcAft>
                <a:spcPts val="0"/>
              </a:spcAft>
              <a:buClr>
                <a:schemeClr val="lt1"/>
              </a:buClr>
              <a:buSzPts val="1600"/>
              <a:buNone/>
              <a:defRPr>
                <a:solidFill>
                  <a:schemeClr val="lt1"/>
                </a:solidFill>
              </a:defRPr>
            </a:lvl7pPr>
            <a:lvl8pPr lvl="7" algn="ctr">
              <a:lnSpc>
                <a:spcPct val="90000"/>
              </a:lnSpc>
              <a:spcBef>
                <a:spcPts val="600"/>
              </a:spcBef>
              <a:spcAft>
                <a:spcPts val="0"/>
              </a:spcAft>
              <a:buClr>
                <a:schemeClr val="lt1"/>
              </a:buClr>
              <a:buSzPts val="1600"/>
              <a:buNone/>
              <a:defRPr>
                <a:solidFill>
                  <a:schemeClr val="lt1"/>
                </a:solidFill>
              </a:defRPr>
            </a:lvl8pPr>
            <a:lvl9pPr lvl="8" algn="ctr">
              <a:lnSpc>
                <a:spcPct val="90000"/>
              </a:lnSpc>
              <a:spcBef>
                <a:spcPts val="600"/>
              </a:spcBef>
              <a:spcAft>
                <a:spcPts val="0"/>
              </a:spcAft>
              <a:buClr>
                <a:schemeClr val="lt1"/>
              </a:buClr>
              <a:buSzPts val="1600"/>
              <a:buNone/>
              <a:defRPr>
                <a:solidFill>
                  <a:schemeClr val="lt1"/>
                </a:solidFill>
              </a:defRPr>
            </a:lvl9pPr>
          </a:lstStyle>
          <a:p/>
        </p:txBody>
      </p:sp>
      <p:grpSp>
        <p:nvGrpSpPr>
          <p:cNvPr id="311" name="Google Shape;311;p22"/>
          <p:cNvGrpSpPr/>
          <p:nvPr/>
        </p:nvGrpSpPr>
        <p:grpSpPr>
          <a:xfrm>
            <a:off x="1584896" y="4724400"/>
            <a:ext cx="8631936" cy="64008"/>
            <a:chOff x="-4110038" y="2703513"/>
            <a:chExt cx="17394239" cy="160336"/>
          </a:xfrm>
        </p:grpSpPr>
        <p:sp>
          <p:nvSpPr>
            <p:cNvPr id="312" name="Google Shape;312;p22"/>
            <p:cNvSpPr/>
            <p:nvPr/>
          </p:nvSpPr>
          <p:spPr>
            <a:xfrm>
              <a:off x="12815888" y="2768600"/>
              <a:ext cx="468313" cy="19050"/>
            </a:xfrm>
            <a:custGeom>
              <a:rect b="b" l="l" r="r" t="t"/>
              <a:pathLst>
                <a:path extrusionOk="0" h="8" w="244">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3" name="Google Shape;313;p22"/>
            <p:cNvSpPr/>
            <p:nvPr/>
          </p:nvSpPr>
          <p:spPr>
            <a:xfrm>
              <a:off x="12380913" y="2755900"/>
              <a:ext cx="461963" cy="26987"/>
            </a:xfrm>
            <a:custGeom>
              <a:rect b="b" l="l" r="r" t="t"/>
              <a:pathLst>
                <a:path extrusionOk="0" h="12" w="241">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4" name="Google Shape;314;p22"/>
            <p:cNvSpPr/>
            <p:nvPr/>
          </p:nvSpPr>
          <p:spPr>
            <a:xfrm>
              <a:off x="12814300" y="2779713"/>
              <a:ext cx="1588" cy="0"/>
            </a:xfrm>
            <a:custGeom>
              <a:rect b="b" l="l" r="r" t="t"/>
              <a:pathLst>
                <a:path extrusionOk="0" h="120000" w="1">
                  <a:moveTo>
                    <a:pt x="0" y="0"/>
                  </a:moveTo>
                  <a:lnTo>
                    <a:pt x="0" y="0"/>
                  </a:lnTo>
                  <a:lnTo>
                    <a:pt x="1"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5" name="Google Shape;315;p22"/>
            <p:cNvSpPr/>
            <p:nvPr/>
          </p:nvSpPr>
          <p:spPr>
            <a:xfrm>
              <a:off x="2738437" y="2795588"/>
              <a:ext cx="425450" cy="15875"/>
            </a:xfrm>
            <a:custGeom>
              <a:rect b="b" l="l" r="r" t="t"/>
              <a:pathLst>
                <a:path extrusionOk="0" h="7" w="222">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6" name="Google Shape;316;p22"/>
            <p:cNvSpPr/>
            <p:nvPr/>
          </p:nvSpPr>
          <p:spPr>
            <a:xfrm>
              <a:off x="-3646488" y="2800350"/>
              <a:ext cx="46038" cy="3175"/>
            </a:xfrm>
            <a:custGeom>
              <a:rect b="b" l="l" r="r" t="t"/>
              <a:pathLst>
                <a:path extrusionOk="0" h="1" w="24">
                  <a:moveTo>
                    <a:pt x="0" y="1"/>
                  </a:moveTo>
                  <a:lnTo>
                    <a:pt x="0" y="1"/>
                  </a:lnTo>
                  <a:cubicBezTo>
                    <a:pt x="21" y="0"/>
                    <a:pt x="24" y="0"/>
                    <a:pt x="21" y="0"/>
                  </a:cubicBez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7" name="Google Shape;317;p22"/>
            <p:cNvSpPr/>
            <p:nvPr/>
          </p:nvSpPr>
          <p:spPr>
            <a:xfrm>
              <a:off x="2627312" y="2816225"/>
              <a:ext cx="63500" cy="4762"/>
            </a:xfrm>
            <a:custGeom>
              <a:rect b="b" l="l" r="r" t="t"/>
              <a:pathLst>
                <a:path extrusionOk="0" h="2" w="33">
                  <a:moveTo>
                    <a:pt x="33" y="0"/>
                  </a:moveTo>
                  <a:lnTo>
                    <a:pt x="33" y="0"/>
                  </a:lnTo>
                  <a:lnTo>
                    <a:pt x="0" y="2"/>
                  </a:lnTo>
                  <a:cubicBezTo>
                    <a:pt x="14" y="1"/>
                    <a:pt x="25" y="1"/>
                    <a:pt x="3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8" name="Google Shape;318;p22"/>
            <p:cNvSpPr/>
            <p:nvPr/>
          </p:nvSpPr>
          <p:spPr>
            <a:xfrm>
              <a:off x="3103562" y="2741613"/>
              <a:ext cx="28575" cy="3175"/>
            </a:xfrm>
            <a:custGeom>
              <a:rect b="b" l="l" r="r" t="t"/>
              <a:pathLst>
                <a:path extrusionOk="0" h="1" w="15">
                  <a:moveTo>
                    <a:pt x="15" y="0"/>
                  </a:moveTo>
                  <a:lnTo>
                    <a:pt x="15" y="0"/>
                  </a:lnTo>
                  <a:cubicBezTo>
                    <a:pt x="15" y="0"/>
                    <a:pt x="15" y="0"/>
                    <a:pt x="15" y="0"/>
                  </a:cubicBezTo>
                  <a:lnTo>
                    <a:pt x="0" y="1"/>
                  </a:lnTo>
                  <a:lnTo>
                    <a:pt x="0" y="1"/>
                  </a:lnTo>
                  <a:lnTo>
                    <a:pt x="1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19" name="Google Shape;319;p22"/>
            <p:cNvSpPr/>
            <p:nvPr/>
          </p:nvSpPr>
          <p:spPr>
            <a:xfrm>
              <a:off x="1227137" y="2836863"/>
              <a:ext cx="20638" cy="0"/>
            </a:xfrm>
            <a:custGeom>
              <a:rect b="b" l="l" r="r" t="t"/>
              <a:pathLst>
                <a:path extrusionOk="0" h="120000" w="11">
                  <a:moveTo>
                    <a:pt x="11" y="0"/>
                  </a:moveTo>
                  <a:lnTo>
                    <a:pt x="11" y="0"/>
                  </a:lnTo>
                  <a:lnTo>
                    <a:pt x="0" y="0"/>
                  </a:lnTo>
                  <a:lnTo>
                    <a:pt x="1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0" name="Google Shape;320;p22"/>
            <p:cNvSpPr/>
            <p:nvPr/>
          </p:nvSpPr>
          <p:spPr>
            <a:xfrm>
              <a:off x="3660775" y="2713038"/>
              <a:ext cx="331788" cy="20637"/>
            </a:xfrm>
            <a:custGeom>
              <a:rect b="b" l="l" r="r" t="t"/>
              <a:pathLst>
                <a:path extrusionOk="0" h="9" w="173">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1" name="Google Shape;321;p22"/>
            <p:cNvSpPr/>
            <p:nvPr/>
          </p:nvSpPr>
          <p:spPr>
            <a:xfrm>
              <a:off x="-1674813" y="2768600"/>
              <a:ext cx="1588" cy="0"/>
            </a:xfrm>
            <a:custGeom>
              <a:rect b="b" l="l" r="r" t="t"/>
              <a:pathLst>
                <a:path extrusionOk="0" h="120000" w="1">
                  <a:moveTo>
                    <a:pt x="0" y="0"/>
                  </a:moveTo>
                  <a:lnTo>
                    <a:pt x="0" y="0"/>
                  </a:lnTo>
                  <a:lnTo>
                    <a:pt x="1" y="0"/>
                  </a:ln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2" name="Google Shape;322;p22"/>
            <p:cNvSpPr/>
            <p:nvPr/>
          </p:nvSpPr>
          <p:spPr>
            <a:xfrm>
              <a:off x="-1673225" y="2767013"/>
              <a:ext cx="36513" cy="1587"/>
            </a:xfrm>
            <a:custGeom>
              <a:rect b="b" l="l" r="r" t="t"/>
              <a:pathLst>
                <a:path extrusionOk="0" h="1" w="19">
                  <a:moveTo>
                    <a:pt x="3" y="0"/>
                  </a:moveTo>
                  <a:lnTo>
                    <a:pt x="3" y="0"/>
                  </a:lnTo>
                  <a:lnTo>
                    <a:pt x="0" y="1"/>
                  </a:lnTo>
                  <a:cubicBezTo>
                    <a:pt x="4" y="0"/>
                    <a:pt x="19"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3" name="Google Shape;323;p22"/>
            <p:cNvSpPr/>
            <p:nvPr/>
          </p:nvSpPr>
          <p:spPr>
            <a:xfrm>
              <a:off x="2690812" y="2811463"/>
              <a:ext cx="47625" cy="4762"/>
            </a:xfrm>
            <a:custGeom>
              <a:rect b="b" l="l" r="r" t="t"/>
              <a:pathLst>
                <a:path extrusionOk="0" h="2" w="25">
                  <a:moveTo>
                    <a:pt x="13" y="0"/>
                  </a:moveTo>
                  <a:lnTo>
                    <a:pt x="13" y="0"/>
                  </a:lnTo>
                  <a:cubicBezTo>
                    <a:pt x="12" y="0"/>
                    <a:pt x="7" y="1"/>
                    <a:pt x="0" y="2"/>
                  </a:cubicBezTo>
                  <a:lnTo>
                    <a:pt x="25" y="0"/>
                  </a:lnTo>
                  <a:lnTo>
                    <a:pt x="1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4" name="Google Shape;324;p22"/>
            <p:cNvSpPr/>
            <p:nvPr/>
          </p:nvSpPr>
          <p:spPr>
            <a:xfrm>
              <a:off x="2822575" y="2794000"/>
              <a:ext cx="163513" cy="4762"/>
            </a:xfrm>
            <a:custGeom>
              <a:rect b="b" l="l" r="r" t="t"/>
              <a:pathLst>
                <a:path extrusionOk="0" h="2" w="85">
                  <a:moveTo>
                    <a:pt x="0" y="2"/>
                  </a:moveTo>
                  <a:lnTo>
                    <a:pt x="0" y="2"/>
                  </a:lnTo>
                  <a:lnTo>
                    <a:pt x="62" y="1"/>
                  </a:lnTo>
                  <a:lnTo>
                    <a:pt x="8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5" name="Google Shape;325;p22"/>
            <p:cNvSpPr/>
            <p:nvPr/>
          </p:nvSpPr>
          <p:spPr>
            <a:xfrm>
              <a:off x="715962" y="2809875"/>
              <a:ext cx="1911350" cy="50800"/>
            </a:xfrm>
            <a:custGeom>
              <a:rect b="b" l="l" r="r" t="t"/>
              <a:pathLst>
                <a:path extrusionOk="0" h="23" w="996">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6" name="Google Shape;326;p22"/>
            <p:cNvSpPr/>
            <p:nvPr/>
          </p:nvSpPr>
          <p:spPr>
            <a:xfrm>
              <a:off x="1995487" y="2822575"/>
              <a:ext cx="20638" cy="0"/>
            </a:xfrm>
            <a:custGeom>
              <a:rect b="b" l="l" r="r" t="t"/>
              <a:pathLst>
                <a:path extrusionOk="0" h="120000" w="10">
                  <a:moveTo>
                    <a:pt x="10" y="0"/>
                  </a:moveTo>
                  <a:lnTo>
                    <a:pt x="10" y="0"/>
                  </a:lnTo>
                  <a:lnTo>
                    <a:pt x="0" y="0"/>
                  </a:lnTo>
                  <a:cubicBezTo>
                    <a:pt x="1" y="0"/>
                    <a:pt x="4" y="0"/>
                    <a:pt x="1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7" name="Google Shape;327;p22"/>
            <p:cNvSpPr/>
            <p:nvPr/>
          </p:nvSpPr>
          <p:spPr>
            <a:xfrm>
              <a:off x="1630362" y="2830513"/>
              <a:ext cx="22225" cy="0"/>
            </a:xfrm>
            <a:custGeom>
              <a:rect b="b" l="l" r="r" t="t"/>
              <a:pathLst>
                <a:path extrusionOk="0" h="120000" w="12">
                  <a:moveTo>
                    <a:pt x="11" y="0"/>
                  </a:moveTo>
                  <a:lnTo>
                    <a:pt x="11" y="0"/>
                  </a:lnTo>
                  <a:cubicBezTo>
                    <a:pt x="12" y="0"/>
                    <a:pt x="11" y="0"/>
                    <a:pt x="12" y="0"/>
                  </a:cubicBezTo>
                  <a:lnTo>
                    <a:pt x="0" y="0"/>
                  </a:lnTo>
                  <a:lnTo>
                    <a:pt x="1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8" name="Google Shape;328;p22"/>
            <p:cNvSpPr/>
            <p:nvPr/>
          </p:nvSpPr>
          <p:spPr>
            <a:xfrm>
              <a:off x="2651125" y="2798763"/>
              <a:ext cx="46038" cy="1587"/>
            </a:xfrm>
            <a:custGeom>
              <a:rect b="b" l="l" r="r" t="t"/>
              <a:pathLst>
                <a:path extrusionOk="0" h="1" w="24">
                  <a:moveTo>
                    <a:pt x="3" y="1"/>
                  </a:moveTo>
                  <a:lnTo>
                    <a:pt x="3" y="1"/>
                  </a:lnTo>
                  <a:lnTo>
                    <a:pt x="24" y="0"/>
                  </a:lnTo>
                  <a:lnTo>
                    <a:pt x="8" y="1"/>
                  </a:lnTo>
                  <a:cubicBezTo>
                    <a:pt x="2" y="1"/>
                    <a:pt x="0" y="1"/>
                    <a:pt x="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29" name="Google Shape;329;p22"/>
            <p:cNvSpPr/>
            <p:nvPr/>
          </p:nvSpPr>
          <p:spPr>
            <a:xfrm>
              <a:off x="2698750" y="2809875"/>
              <a:ext cx="19050" cy="1587"/>
            </a:xfrm>
            <a:custGeom>
              <a:rect b="b" l="l" r="r" t="t"/>
              <a:pathLst>
                <a:path extrusionOk="0" h="1" w="10">
                  <a:moveTo>
                    <a:pt x="4" y="0"/>
                  </a:moveTo>
                  <a:lnTo>
                    <a:pt x="4" y="0"/>
                  </a:lnTo>
                  <a:lnTo>
                    <a:pt x="0" y="1"/>
                  </a:lnTo>
                  <a:lnTo>
                    <a:pt x="9" y="1"/>
                  </a:lnTo>
                  <a:cubicBezTo>
                    <a:pt x="10" y="0"/>
                    <a:pt x="9" y="0"/>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0" name="Google Shape;330;p22"/>
            <p:cNvSpPr/>
            <p:nvPr/>
          </p:nvSpPr>
          <p:spPr>
            <a:xfrm>
              <a:off x="469900" y="2800350"/>
              <a:ext cx="23813" cy="3175"/>
            </a:xfrm>
            <a:custGeom>
              <a:rect b="b" l="l" r="r" t="t"/>
              <a:pathLst>
                <a:path extrusionOk="0" h="1" w="13">
                  <a:moveTo>
                    <a:pt x="13" y="0"/>
                  </a:moveTo>
                  <a:lnTo>
                    <a:pt x="13" y="0"/>
                  </a:lnTo>
                  <a:lnTo>
                    <a:pt x="0" y="1"/>
                  </a:lnTo>
                  <a:cubicBezTo>
                    <a:pt x="8" y="1"/>
                    <a:pt x="11" y="1"/>
                    <a:pt x="1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1" name="Google Shape;331;p22"/>
            <p:cNvSpPr/>
            <p:nvPr/>
          </p:nvSpPr>
          <p:spPr>
            <a:xfrm>
              <a:off x="998537" y="2811463"/>
              <a:ext cx="1076325" cy="20637"/>
            </a:xfrm>
            <a:custGeom>
              <a:rect b="b" l="l" r="r" t="t"/>
              <a:pathLst>
                <a:path extrusionOk="0" h="9" w="561">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2" name="Google Shape;332;p22"/>
            <p:cNvSpPr/>
            <p:nvPr/>
          </p:nvSpPr>
          <p:spPr>
            <a:xfrm>
              <a:off x="2495550" y="2803525"/>
              <a:ext cx="17463" cy="0"/>
            </a:xfrm>
            <a:custGeom>
              <a:rect b="b" l="l" r="r" t="t"/>
              <a:pathLst>
                <a:path extrusionOk="0" h="120000" w="9">
                  <a:moveTo>
                    <a:pt x="9" y="0"/>
                  </a:moveTo>
                  <a:lnTo>
                    <a:pt x="9" y="0"/>
                  </a:lnTo>
                  <a:lnTo>
                    <a:pt x="0" y="0"/>
                  </a:lnTo>
                  <a:lnTo>
                    <a:pt x="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3" name="Google Shape;333;p22"/>
            <p:cNvSpPr/>
            <p:nvPr/>
          </p:nvSpPr>
          <p:spPr>
            <a:xfrm>
              <a:off x="2538412" y="2816225"/>
              <a:ext cx="1057275" cy="31750"/>
            </a:xfrm>
            <a:custGeom>
              <a:rect b="b" l="l" r="r" t="t"/>
              <a:pathLst>
                <a:path extrusionOk="0" h="14" w="551">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4" name="Google Shape;334;p22"/>
            <p:cNvSpPr/>
            <p:nvPr/>
          </p:nvSpPr>
          <p:spPr>
            <a:xfrm>
              <a:off x="11777663" y="2757488"/>
              <a:ext cx="19050" cy="3175"/>
            </a:xfrm>
            <a:custGeom>
              <a:rect b="b" l="l" r="r" t="t"/>
              <a:pathLst>
                <a:path extrusionOk="0" h="1" w="10">
                  <a:moveTo>
                    <a:pt x="0" y="0"/>
                  </a:moveTo>
                  <a:lnTo>
                    <a:pt x="0" y="0"/>
                  </a:lnTo>
                  <a:lnTo>
                    <a:pt x="10" y="1"/>
                  </a:lnTo>
                  <a:cubicBezTo>
                    <a:pt x="8" y="1"/>
                    <a:pt x="4" y="1"/>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5" name="Google Shape;335;p22"/>
            <p:cNvSpPr/>
            <p:nvPr/>
          </p:nvSpPr>
          <p:spPr>
            <a:xfrm>
              <a:off x="5983288" y="2741613"/>
              <a:ext cx="38100" cy="0"/>
            </a:xfrm>
            <a:custGeom>
              <a:rect b="b" l="l" r="r" t="t"/>
              <a:pathLst>
                <a:path extrusionOk="0" h="120000" w="20">
                  <a:moveTo>
                    <a:pt x="0" y="0"/>
                  </a:moveTo>
                  <a:lnTo>
                    <a:pt x="0" y="0"/>
                  </a:lnTo>
                  <a:lnTo>
                    <a:pt x="20"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6" name="Google Shape;336;p22"/>
            <p:cNvSpPr/>
            <p:nvPr/>
          </p:nvSpPr>
          <p:spPr>
            <a:xfrm>
              <a:off x="6832600" y="2713038"/>
              <a:ext cx="53975" cy="1587"/>
            </a:xfrm>
            <a:custGeom>
              <a:rect b="b" l="l" r="r" t="t"/>
              <a:pathLst>
                <a:path extrusionOk="0" h="1" w="28">
                  <a:moveTo>
                    <a:pt x="0" y="1"/>
                  </a:moveTo>
                  <a:lnTo>
                    <a:pt x="0" y="1"/>
                  </a:lnTo>
                  <a:lnTo>
                    <a:pt x="28" y="0"/>
                  </a:lnTo>
                  <a:cubicBezTo>
                    <a:pt x="17" y="0"/>
                    <a:pt x="8" y="1"/>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7" name="Google Shape;337;p22"/>
            <p:cNvSpPr/>
            <p:nvPr/>
          </p:nvSpPr>
          <p:spPr>
            <a:xfrm>
              <a:off x="11317288" y="2755900"/>
              <a:ext cx="9525" cy="0"/>
            </a:xfrm>
            <a:custGeom>
              <a:rect b="b" l="l" r="r" t="t"/>
              <a:pathLst>
                <a:path extrusionOk="0" h="120000" w="5">
                  <a:moveTo>
                    <a:pt x="5" y="0"/>
                  </a:moveTo>
                  <a:lnTo>
                    <a:pt x="5" y="0"/>
                  </a:lnTo>
                  <a:lnTo>
                    <a:pt x="4" y="0"/>
                  </a:lnTo>
                  <a:lnTo>
                    <a:pt x="0" y="0"/>
                  </a:lnTo>
                  <a:lnTo>
                    <a:pt x="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8" name="Google Shape;338;p22"/>
            <p:cNvSpPr/>
            <p:nvPr/>
          </p:nvSpPr>
          <p:spPr>
            <a:xfrm>
              <a:off x="8534400" y="2735263"/>
              <a:ext cx="30163" cy="0"/>
            </a:xfrm>
            <a:custGeom>
              <a:rect b="b" l="l" r="r" t="t"/>
              <a:pathLst>
                <a:path extrusionOk="0" h="120000" w="16">
                  <a:moveTo>
                    <a:pt x="0" y="0"/>
                  </a:moveTo>
                  <a:lnTo>
                    <a:pt x="0" y="0"/>
                  </a:lnTo>
                  <a:cubicBezTo>
                    <a:pt x="4" y="0"/>
                    <a:pt x="9" y="0"/>
                    <a:pt x="16" y="0"/>
                  </a:cubicBezTo>
                  <a:cubicBezTo>
                    <a:pt x="15" y="0"/>
                    <a:pt x="9"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39" name="Google Shape;339;p22"/>
            <p:cNvSpPr/>
            <p:nvPr/>
          </p:nvSpPr>
          <p:spPr>
            <a:xfrm>
              <a:off x="6821488" y="2714625"/>
              <a:ext cx="9525" cy="0"/>
            </a:xfrm>
            <a:custGeom>
              <a:rect b="b" l="l" r="r" t="t"/>
              <a:pathLst>
                <a:path extrusionOk="0" h="120000" w="5">
                  <a:moveTo>
                    <a:pt x="0" y="0"/>
                  </a:moveTo>
                  <a:lnTo>
                    <a:pt x="0" y="0"/>
                  </a:lnTo>
                  <a:lnTo>
                    <a:pt x="2" y="0"/>
                  </a:lnTo>
                  <a:lnTo>
                    <a:pt x="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0" name="Google Shape;340;p22"/>
            <p:cNvSpPr/>
            <p:nvPr/>
          </p:nvSpPr>
          <p:spPr>
            <a:xfrm>
              <a:off x="5583238" y="2719388"/>
              <a:ext cx="25400" cy="0"/>
            </a:xfrm>
            <a:custGeom>
              <a:rect b="b" l="l" r="r" t="t"/>
              <a:pathLst>
                <a:path extrusionOk="0" h="120000" w="13">
                  <a:moveTo>
                    <a:pt x="13" y="0"/>
                  </a:moveTo>
                  <a:lnTo>
                    <a:pt x="13" y="0"/>
                  </a:lnTo>
                  <a:lnTo>
                    <a:pt x="0" y="0"/>
                  </a:lnTo>
                  <a:lnTo>
                    <a:pt x="1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1" name="Google Shape;341;p22"/>
            <p:cNvSpPr/>
            <p:nvPr/>
          </p:nvSpPr>
          <p:spPr>
            <a:xfrm>
              <a:off x="5638800" y="2740025"/>
              <a:ext cx="23813" cy="1587"/>
            </a:xfrm>
            <a:custGeom>
              <a:rect b="b" l="l" r="r" t="t"/>
              <a:pathLst>
                <a:path extrusionOk="0" h="1" w="12">
                  <a:moveTo>
                    <a:pt x="12" y="0"/>
                  </a:moveTo>
                  <a:lnTo>
                    <a:pt x="12" y="0"/>
                  </a:lnTo>
                  <a:lnTo>
                    <a:pt x="0" y="1"/>
                  </a:lnTo>
                  <a:lnTo>
                    <a:pt x="1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2" name="Google Shape;342;p22"/>
            <p:cNvSpPr/>
            <p:nvPr/>
          </p:nvSpPr>
          <p:spPr>
            <a:xfrm>
              <a:off x="4303712" y="2728913"/>
              <a:ext cx="50800" cy="0"/>
            </a:xfrm>
            <a:custGeom>
              <a:rect b="b" l="l" r="r" t="t"/>
              <a:pathLst>
                <a:path extrusionOk="0" h="120000" w="26">
                  <a:moveTo>
                    <a:pt x="26" y="0"/>
                  </a:moveTo>
                  <a:lnTo>
                    <a:pt x="26" y="0"/>
                  </a:lnTo>
                  <a:lnTo>
                    <a:pt x="0" y="0"/>
                  </a:lnTo>
                  <a:cubicBezTo>
                    <a:pt x="13" y="0"/>
                    <a:pt x="20" y="0"/>
                    <a:pt x="2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3" name="Google Shape;343;p22"/>
            <p:cNvSpPr/>
            <p:nvPr/>
          </p:nvSpPr>
          <p:spPr>
            <a:xfrm>
              <a:off x="5519738" y="2735263"/>
              <a:ext cx="9525" cy="3175"/>
            </a:xfrm>
            <a:custGeom>
              <a:rect b="b" l="l" r="r" t="t"/>
              <a:pathLst>
                <a:path extrusionOk="0" h="1" w="5">
                  <a:moveTo>
                    <a:pt x="4" y="0"/>
                  </a:moveTo>
                  <a:lnTo>
                    <a:pt x="4" y="0"/>
                  </a:lnTo>
                  <a:lnTo>
                    <a:pt x="0" y="1"/>
                  </a:lnTo>
                  <a:cubicBezTo>
                    <a:pt x="3" y="1"/>
                    <a:pt x="5" y="1"/>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4" name="Google Shape;344;p22"/>
            <p:cNvSpPr/>
            <p:nvPr/>
          </p:nvSpPr>
          <p:spPr>
            <a:xfrm>
              <a:off x="12096750" y="2784475"/>
              <a:ext cx="6350" cy="0"/>
            </a:xfrm>
            <a:custGeom>
              <a:rect b="b" l="l" r="r" t="t"/>
              <a:pathLst>
                <a:path extrusionOk="0" h="120000" w="3">
                  <a:moveTo>
                    <a:pt x="3" y="0"/>
                  </a:moveTo>
                  <a:lnTo>
                    <a:pt x="3" y="0"/>
                  </a:lnTo>
                  <a:lnTo>
                    <a:pt x="1" y="0"/>
                  </a:lnTo>
                  <a:lnTo>
                    <a:pt x="0" y="0"/>
                  </a:lnTo>
                  <a:lnTo>
                    <a:pt x="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5" name="Google Shape;345;p22"/>
            <p:cNvSpPr/>
            <p:nvPr/>
          </p:nvSpPr>
          <p:spPr>
            <a:xfrm>
              <a:off x="12225338" y="2773363"/>
              <a:ext cx="46038" cy="0"/>
            </a:xfrm>
            <a:custGeom>
              <a:rect b="b" l="l" r="r" t="t"/>
              <a:pathLst>
                <a:path extrusionOk="0" h="120000" w="24">
                  <a:moveTo>
                    <a:pt x="0" y="0"/>
                  </a:moveTo>
                  <a:lnTo>
                    <a:pt x="0" y="0"/>
                  </a:lnTo>
                  <a:lnTo>
                    <a:pt x="24" y="0"/>
                  </a:lnTo>
                  <a:cubicBezTo>
                    <a:pt x="15" y="0"/>
                    <a:pt x="6"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6" name="Google Shape;346;p22"/>
            <p:cNvSpPr/>
            <p:nvPr/>
          </p:nvSpPr>
          <p:spPr>
            <a:xfrm>
              <a:off x="9274175" y="2746375"/>
              <a:ext cx="55563" cy="4762"/>
            </a:xfrm>
            <a:custGeom>
              <a:rect b="b" l="l" r="r" t="t"/>
              <a:pathLst>
                <a:path extrusionOk="0" h="2" w="29">
                  <a:moveTo>
                    <a:pt x="0" y="1"/>
                  </a:moveTo>
                  <a:lnTo>
                    <a:pt x="0" y="1"/>
                  </a:lnTo>
                  <a:cubicBezTo>
                    <a:pt x="7" y="1"/>
                    <a:pt x="23" y="2"/>
                    <a:pt x="15" y="2"/>
                  </a:cubicBezTo>
                  <a:cubicBezTo>
                    <a:pt x="29" y="2"/>
                    <a:pt x="2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7" name="Google Shape;347;p22"/>
            <p:cNvSpPr/>
            <p:nvPr/>
          </p:nvSpPr>
          <p:spPr>
            <a:xfrm>
              <a:off x="11847513" y="2827338"/>
              <a:ext cx="34925" cy="3175"/>
            </a:xfrm>
            <a:custGeom>
              <a:rect b="b" l="l" r="r" t="t"/>
              <a:pathLst>
                <a:path extrusionOk="0" h="1" w="18">
                  <a:moveTo>
                    <a:pt x="3" y="1"/>
                  </a:moveTo>
                  <a:lnTo>
                    <a:pt x="3" y="1"/>
                  </a:lnTo>
                  <a:cubicBezTo>
                    <a:pt x="7" y="1"/>
                    <a:pt x="13" y="0"/>
                    <a:pt x="18" y="0"/>
                  </a:cubicBezTo>
                  <a:cubicBezTo>
                    <a:pt x="8" y="0"/>
                    <a:pt x="0" y="1"/>
                    <a:pt x="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8" name="Google Shape;348;p22"/>
            <p:cNvSpPr/>
            <p:nvPr/>
          </p:nvSpPr>
          <p:spPr>
            <a:xfrm>
              <a:off x="11882438" y="2825750"/>
              <a:ext cx="25400" cy="1587"/>
            </a:xfrm>
            <a:custGeom>
              <a:rect b="b" l="l" r="r" t="t"/>
              <a:pathLst>
                <a:path extrusionOk="0" h="1" w="14">
                  <a:moveTo>
                    <a:pt x="0" y="1"/>
                  </a:moveTo>
                  <a:lnTo>
                    <a:pt x="0" y="1"/>
                  </a:lnTo>
                  <a:lnTo>
                    <a:pt x="14"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49" name="Google Shape;349;p22"/>
            <p:cNvSpPr/>
            <p:nvPr/>
          </p:nvSpPr>
          <p:spPr>
            <a:xfrm>
              <a:off x="8915400" y="2809875"/>
              <a:ext cx="15875" cy="1587"/>
            </a:xfrm>
            <a:custGeom>
              <a:rect b="b" l="l" r="r" t="t"/>
              <a:pathLst>
                <a:path extrusionOk="0" h="1" w="8">
                  <a:moveTo>
                    <a:pt x="8" y="1"/>
                  </a:moveTo>
                  <a:lnTo>
                    <a:pt x="8" y="1"/>
                  </a:lnTo>
                  <a:cubicBezTo>
                    <a:pt x="6" y="0"/>
                    <a:pt x="3" y="0"/>
                    <a:pt x="0" y="0"/>
                  </a:cubicBezTo>
                  <a:cubicBezTo>
                    <a:pt x="1" y="0"/>
                    <a:pt x="4"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0" name="Google Shape;350;p22"/>
            <p:cNvSpPr/>
            <p:nvPr/>
          </p:nvSpPr>
          <p:spPr>
            <a:xfrm>
              <a:off x="12109450" y="2752725"/>
              <a:ext cx="454025" cy="23812"/>
            </a:xfrm>
            <a:custGeom>
              <a:rect b="b" l="l" r="r" t="t"/>
              <a:pathLst>
                <a:path extrusionOk="0" h="10" w="236">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1" name="Google Shape;351;p22"/>
            <p:cNvSpPr/>
            <p:nvPr/>
          </p:nvSpPr>
          <p:spPr>
            <a:xfrm>
              <a:off x="12182475" y="2816225"/>
              <a:ext cx="9525" cy="0"/>
            </a:xfrm>
            <a:custGeom>
              <a:rect b="b" l="l" r="r" t="t"/>
              <a:pathLst>
                <a:path extrusionOk="0" h="120000" w="5">
                  <a:moveTo>
                    <a:pt x="0" y="0"/>
                  </a:moveTo>
                  <a:lnTo>
                    <a:pt x="0" y="0"/>
                  </a:lnTo>
                  <a:lnTo>
                    <a:pt x="1" y="0"/>
                  </a:lnTo>
                  <a:lnTo>
                    <a:pt x="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2" name="Google Shape;352;p22"/>
            <p:cNvSpPr/>
            <p:nvPr/>
          </p:nvSpPr>
          <p:spPr>
            <a:xfrm>
              <a:off x="4348162" y="2827338"/>
              <a:ext cx="17463" cy="3175"/>
            </a:xfrm>
            <a:custGeom>
              <a:rect b="b" l="l" r="r" t="t"/>
              <a:pathLst>
                <a:path extrusionOk="0" h="1" w="9">
                  <a:moveTo>
                    <a:pt x="8" y="0"/>
                  </a:moveTo>
                  <a:lnTo>
                    <a:pt x="8" y="0"/>
                  </a:lnTo>
                  <a:lnTo>
                    <a:pt x="0" y="1"/>
                  </a:lnTo>
                  <a:cubicBezTo>
                    <a:pt x="7" y="0"/>
                    <a:pt x="9" y="0"/>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3" name="Google Shape;353;p22"/>
            <p:cNvSpPr/>
            <p:nvPr/>
          </p:nvSpPr>
          <p:spPr>
            <a:xfrm>
              <a:off x="12071350" y="2790825"/>
              <a:ext cx="0" cy="0"/>
            </a:xfrm>
            <a:custGeom>
              <a:rect b="b" l="l" r="r" t="t"/>
              <a:pathLst>
                <a:path extrusionOk="0" h="120000" w="120000">
                  <a:moveTo>
                    <a:pt x="0" y="0"/>
                  </a:moveTo>
                  <a:lnTo>
                    <a:pt x="0" y="0"/>
                  </a:lnTo>
                  <a:lnTo>
                    <a:pt x="0" y="0"/>
                  </a:ln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4" name="Google Shape;354;p22"/>
            <p:cNvSpPr/>
            <p:nvPr/>
          </p:nvSpPr>
          <p:spPr>
            <a:xfrm>
              <a:off x="4754563" y="2827338"/>
              <a:ext cx="4763" cy="0"/>
            </a:xfrm>
            <a:custGeom>
              <a:rect b="b" l="l" r="r" t="t"/>
              <a:pathLst>
                <a:path extrusionOk="0" h="120000" w="2">
                  <a:moveTo>
                    <a:pt x="2" y="0"/>
                  </a:moveTo>
                  <a:lnTo>
                    <a:pt x="2" y="0"/>
                  </a:lnTo>
                  <a:lnTo>
                    <a:pt x="0" y="0"/>
                  </a:lnTo>
                  <a:cubicBezTo>
                    <a:pt x="1" y="0"/>
                    <a:pt x="1" y="0"/>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5" name="Google Shape;355;p22"/>
            <p:cNvSpPr/>
            <p:nvPr/>
          </p:nvSpPr>
          <p:spPr>
            <a:xfrm>
              <a:off x="4852988" y="2719388"/>
              <a:ext cx="9525" cy="3175"/>
            </a:xfrm>
            <a:custGeom>
              <a:rect b="b" l="l" r="r" t="t"/>
              <a:pathLst>
                <a:path extrusionOk="0" h="1" w="5">
                  <a:moveTo>
                    <a:pt x="5" y="1"/>
                  </a:moveTo>
                  <a:lnTo>
                    <a:pt x="5" y="1"/>
                  </a:lnTo>
                  <a:cubicBezTo>
                    <a:pt x="5" y="1"/>
                    <a:pt x="5" y="1"/>
                    <a:pt x="4" y="0"/>
                  </a:cubicBezTo>
                  <a:cubicBezTo>
                    <a:pt x="0" y="1"/>
                    <a:pt x="2" y="1"/>
                    <a:pt x="5"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6" name="Google Shape;356;p22"/>
            <p:cNvSpPr/>
            <p:nvPr/>
          </p:nvSpPr>
          <p:spPr>
            <a:xfrm>
              <a:off x="4759325" y="2827338"/>
              <a:ext cx="0" cy="0"/>
            </a:xfrm>
            <a:custGeom>
              <a:rect b="b" l="l" r="r" t="t"/>
              <a:pathLst>
                <a:path extrusionOk="0" h="120000" w="120000">
                  <a:moveTo>
                    <a:pt x="0" y="0"/>
                  </a:moveTo>
                  <a:lnTo>
                    <a:pt x="0" y="0"/>
                  </a:lnTo>
                  <a:cubicBezTo>
                    <a:pt x="0" y="0"/>
                    <a:pt x="0" y="0"/>
                    <a:pt x="0" y="0"/>
                  </a:cubicBezTo>
                  <a:cubicBezTo>
                    <a:pt x="0" y="0"/>
                    <a:pt x="0"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7" name="Google Shape;357;p22"/>
            <p:cNvSpPr/>
            <p:nvPr/>
          </p:nvSpPr>
          <p:spPr>
            <a:xfrm>
              <a:off x="6654800" y="2805113"/>
              <a:ext cx="19050" cy="1587"/>
            </a:xfrm>
            <a:custGeom>
              <a:rect b="b" l="l" r="r" t="t"/>
              <a:pathLst>
                <a:path extrusionOk="0" h="1" w="10">
                  <a:moveTo>
                    <a:pt x="10" y="1"/>
                  </a:moveTo>
                  <a:lnTo>
                    <a:pt x="10" y="1"/>
                  </a:lnTo>
                  <a:lnTo>
                    <a:pt x="2" y="0"/>
                  </a:lnTo>
                  <a:cubicBezTo>
                    <a:pt x="0" y="0"/>
                    <a:pt x="2" y="0"/>
                    <a:pt x="1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8" name="Google Shape;358;p22"/>
            <p:cNvSpPr/>
            <p:nvPr/>
          </p:nvSpPr>
          <p:spPr>
            <a:xfrm>
              <a:off x="6289675" y="2798763"/>
              <a:ext cx="6350" cy="0"/>
            </a:xfrm>
            <a:custGeom>
              <a:rect b="b" l="l" r="r" t="t"/>
              <a:pathLst>
                <a:path extrusionOk="0" h="120000" w="3">
                  <a:moveTo>
                    <a:pt x="3" y="0"/>
                  </a:moveTo>
                  <a:lnTo>
                    <a:pt x="3" y="0"/>
                  </a:lnTo>
                  <a:lnTo>
                    <a:pt x="0" y="0"/>
                  </a:lnTo>
                  <a:lnTo>
                    <a:pt x="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59" name="Google Shape;359;p22"/>
            <p:cNvSpPr/>
            <p:nvPr/>
          </p:nvSpPr>
          <p:spPr>
            <a:xfrm>
              <a:off x="9140825" y="2725738"/>
              <a:ext cx="44450" cy="0"/>
            </a:xfrm>
            <a:custGeom>
              <a:rect b="b" l="l" r="r" t="t"/>
              <a:pathLst>
                <a:path extrusionOk="0" h="120000" w="23">
                  <a:moveTo>
                    <a:pt x="23" y="0"/>
                  </a:moveTo>
                  <a:lnTo>
                    <a:pt x="23" y="0"/>
                  </a:lnTo>
                  <a:lnTo>
                    <a:pt x="0" y="0"/>
                  </a:lnTo>
                  <a:lnTo>
                    <a:pt x="2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0" name="Google Shape;360;p22"/>
            <p:cNvSpPr/>
            <p:nvPr/>
          </p:nvSpPr>
          <p:spPr>
            <a:xfrm>
              <a:off x="4737100" y="2827338"/>
              <a:ext cx="17463" cy="3175"/>
            </a:xfrm>
            <a:custGeom>
              <a:rect b="b" l="l" r="r" t="t"/>
              <a:pathLst>
                <a:path extrusionOk="0" h="1" w="9">
                  <a:moveTo>
                    <a:pt x="9" y="0"/>
                  </a:moveTo>
                  <a:lnTo>
                    <a:pt x="9" y="0"/>
                  </a:lnTo>
                  <a:lnTo>
                    <a:pt x="0" y="1"/>
                  </a:lnTo>
                  <a:cubicBezTo>
                    <a:pt x="5" y="0"/>
                    <a:pt x="8" y="0"/>
                    <a:pt x="9"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1" name="Google Shape;361;p22"/>
            <p:cNvSpPr/>
            <p:nvPr/>
          </p:nvSpPr>
          <p:spPr>
            <a:xfrm>
              <a:off x="7239000" y="2779713"/>
              <a:ext cx="11113" cy="3175"/>
            </a:xfrm>
            <a:custGeom>
              <a:rect b="b" l="l" r="r" t="t"/>
              <a:pathLst>
                <a:path extrusionOk="0" h="1" w="6">
                  <a:moveTo>
                    <a:pt x="6" y="0"/>
                  </a:moveTo>
                  <a:lnTo>
                    <a:pt x="6" y="0"/>
                  </a:lnTo>
                  <a:lnTo>
                    <a:pt x="0" y="1"/>
                  </a:lnTo>
                  <a:lnTo>
                    <a:pt x="4" y="1"/>
                  </a:lnTo>
                  <a:lnTo>
                    <a:pt x="6"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2" name="Google Shape;362;p22"/>
            <p:cNvSpPr/>
            <p:nvPr/>
          </p:nvSpPr>
          <p:spPr>
            <a:xfrm>
              <a:off x="7181850" y="2773363"/>
              <a:ext cx="468313" cy="15875"/>
            </a:xfrm>
            <a:custGeom>
              <a:rect b="b" l="l" r="r" t="t"/>
              <a:pathLst>
                <a:path extrusionOk="0" h="7" w="244">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3" name="Google Shape;363;p22"/>
            <p:cNvSpPr/>
            <p:nvPr/>
          </p:nvSpPr>
          <p:spPr>
            <a:xfrm>
              <a:off x="7407275" y="2787650"/>
              <a:ext cx="26988" cy="0"/>
            </a:xfrm>
            <a:custGeom>
              <a:rect b="b" l="l" r="r" t="t"/>
              <a:pathLst>
                <a:path extrusionOk="0" h="120000" w="14">
                  <a:moveTo>
                    <a:pt x="14" y="0"/>
                  </a:moveTo>
                  <a:lnTo>
                    <a:pt x="14" y="0"/>
                  </a:lnTo>
                  <a:lnTo>
                    <a:pt x="0" y="0"/>
                  </a:lnTo>
                  <a:cubicBezTo>
                    <a:pt x="8" y="0"/>
                    <a:pt x="11" y="0"/>
                    <a:pt x="1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4" name="Google Shape;364;p22"/>
            <p:cNvSpPr/>
            <p:nvPr/>
          </p:nvSpPr>
          <p:spPr>
            <a:xfrm>
              <a:off x="8123238" y="2794000"/>
              <a:ext cx="31750" cy="1587"/>
            </a:xfrm>
            <a:custGeom>
              <a:rect b="b" l="l" r="r" t="t"/>
              <a:pathLst>
                <a:path extrusionOk="0" h="1" w="16">
                  <a:moveTo>
                    <a:pt x="0" y="1"/>
                  </a:moveTo>
                  <a:lnTo>
                    <a:pt x="0" y="1"/>
                  </a:lnTo>
                  <a:lnTo>
                    <a:pt x="16"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5" name="Google Shape;365;p22"/>
            <p:cNvSpPr/>
            <p:nvPr/>
          </p:nvSpPr>
          <p:spPr>
            <a:xfrm>
              <a:off x="3070225" y="2794000"/>
              <a:ext cx="101600" cy="4762"/>
            </a:xfrm>
            <a:custGeom>
              <a:rect b="b" l="l" r="r" t="t"/>
              <a:pathLst>
                <a:path extrusionOk="0" h="2" w="53">
                  <a:moveTo>
                    <a:pt x="0" y="0"/>
                  </a:moveTo>
                  <a:lnTo>
                    <a:pt x="0" y="0"/>
                  </a:lnTo>
                  <a:cubicBezTo>
                    <a:pt x="2" y="1"/>
                    <a:pt x="53" y="2"/>
                    <a:pt x="52" y="0"/>
                  </a:cubicBezTo>
                  <a:lnTo>
                    <a:pt x="6"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6" name="Google Shape;366;p22"/>
            <p:cNvSpPr/>
            <p:nvPr/>
          </p:nvSpPr>
          <p:spPr>
            <a:xfrm>
              <a:off x="9963150" y="2778125"/>
              <a:ext cx="41275" cy="0"/>
            </a:xfrm>
            <a:custGeom>
              <a:rect b="b" l="l" r="r" t="t"/>
              <a:pathLst>
                <a:path extrusionOk="0" h="120000" w="21">
                  <a:moveTo>
                    <a:pt x="21" y="0"/>
                  </a:moveTo>
                  <a:lnTo>
                    <a:pt x="21" y="0"/>
                  </a:lnTo>
                  <a:lnTo>
                    <a:pt x="3" y="0"/>
                  </a:lnTo>
                  <a:lnTo>
                    <a:pt x="0" y="0"/>
                  </a:lnTo>
                  <a:cubicBezTo>
                    <a:pt x="4" y="0"/>
                    <a:pt x="15"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7" name="Google Shape;367;p22"/>
            <p:cNvSpPr/>
            <p:nvPr/>
          </p:nvSpPr>
          <p:spPr>
            <a:xfrm>
              <a:off x="7523163" y="2773363"/>
              <a:ext cx="30163" cy="3175"/>
            </a:xfrm>
            <a:custGeom>
              <a:rect b="b" l="l" r="r" t="t"/>
              <a:pathLst>
                <a:path extrusionOk="0" h="1" w="16">
                  <a:moveTo>
                    <a:pt x="16" y="0"/>
                  </a:moveTo>
                  <a:lnTo>
                    <a:pt x="16" y="0"/>
                  </a:lnTo>
                  <a:cubicBezTo>
                    <a:pt x="6" y="0"/>
                    <a:pt x="2" y="1"/>
                    <a:pt x="0" y="1"/>
                  </a:cubicBezTo>
                  <a:cubicBezTo>
                    <a:pt x="6" y="1"/>
                    <a:pt x="12" y="1"/>
                    <a:pt x="1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8" name="Google Shape;368;p22"/>
            <p:cNvSpPr/>
            <p:nvPr/>
          </p:nvSpPr>
          <p:spPr>
            <a:xfrm>
              <a:off x="10009188" y="2787650"/>
              <a:ext cx="115888" cy="3175"/>
            </a:xfrm>
            <a:custGeom>
              <a:rect b="b" l="l" r="r" t="t"/>
              <a:pathLst>
                <a:path extrusionOk="0" h="2" w="60">
                  <a:moveTo>
                    <a:pt x="0" y="0"/>
                  </a:moveTo>
                  <a:lnTo>
                    <a:pt x="0" y="0"/>
                  </a:lnTo>
                  <a:cubicBezTo>
                    <a:pt x="7" y="0"/>
                    <a:pt x="18" y="1"/>
                    <a:pt x="19" y="2"/>
                  </a:cubicBezTo>
                  <a:cubicBezTo>
                    <a:pt x="34" y="2"/>
                    <a:pt x="45" y="1"/>
                    <a:pt x="60" y="1"/>
                  </a:cubicBezTo>
                  <a:cubicBezTo>
                    <a:pt x="43" y="1"/>
                    <a:pt x="23" y="1"/>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69" name="Google Shape;369;p22"/>
            <p:cNvSpPr/>
            <p:nvPr/>
          </p:nvSpPr>
          <p:spPr>
            <a:xfrm>
              <a:off x="10125075" y="2789238"/>
              <a:ext cx="1588" cy="0"/>
            </a:xfrm>
            <a:custGeom>
              <a:rect b="b" l="l" r="r" t="t"/>
              <a:pathLst>
                <a:path extrusionOk="0" h="120000" w="1">
                  <a:moveTo>
                    <a:pt x="1" y="0"/>
                  </a:moveTo>
                  <a:lnTo>
                    <a:pt x="1" y="0"/>
                  </a:lnTo>
                  <a:lnTo>
                    <a:pt x="0" y="0"/>
                  </a:lnTo>
                  <a:lnTo>
                    <a:pt x="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0" name="Google Shape;370;p22"/>
            <p:cNvSpPr/>
            <p:nvPr/>
          </p:nvSpPr>
          <p:spPr>
            <a:xfrm>
              <a:off x="-4110038" y="2703513"/>
              <a:ext cx="16486188" cy="134937"/>
            </a:xfrm>
            <a:custGeom>
              <a:rect b="b" l="l" r="r" t="t"/>
              <a:pathLst>
                <a:path extrusionOk="0" h="60" w="8594">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1" name="Google Shape;371;p22"/>
            <p:cNvSpPr/>
            <p:nvPr/>
          </p:nvSpPr>
          <p:spPr>
            <a:xfrm>
              <a:off x="12117388" y="2779713"/>
              <a:ext cx="127000" cy="4762"/>
            </a:xfrm>
            <a:custGeom>
              <a:rect b="b" l="l" r="r" t="t"/>
              <a:pathLst>
                <a:path extrusionOk="0" h="2" w="66">
                  <a:moveTo>
                    <a:pt x="19" y="2"/>
                  </a:moveTo>
                  <a:lnTo>
                    <a:pt x="19" y="2"/>
                  </a:lnTo>
                  <a:cubicBezTo>
                    <a:pt x="33" y="2"/>
                    <a:pt x="66" y="2"/>
                    <a:pt x="60" y="0"/>
                  </a:cubicBezTo>
                  <a:cubicBezTo>
                    <a:pt x="60" y="2"/>
                    <a:pt x="0" y="0"/>
                    <a:pt x="19"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2" name="Google Shape;372;p22"/>
            <p:cNvSpPr/>
            <p:nvPr/>
          </p:nvSpPr>
          <p:spPr>
            <a:xfrm>
              <a:off x="12182475" y="2787650"/>
              <a:ext cx="79375" cy="1587"/>
            </a:xfrm>
            <a:custGeom>
              <a:rect b="b" l="l" r="r" t="t"/>
              <a:pathLst>
                <a:path extrusionOk="0" h="1" w="41">
                  <a:moveTo>
                    <a:pt x="25" y="1"/>
                  </a:moveTo>
                  <a:lnTo>
                    <a:pt x="25" y="1"/>
                  </a:lnTo>
                  <a:cubicBezTo>
                    <a:pt x="27" y="1"/>
                    <a:pt x="26" y="0"/>
                    <a:pt x="41" y="0"/>
                  </a:cubicBezTo>
                  <a:lnTo>
                    <a:pt x="0" y="0"/>
                  </a:lnTo>
                  <a:lnTo>
                    <a:pt x="2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3" name="Google Shape;373;p22"/>
            <p:cNvSpPr/>
            <p:nvPr/>
          </p:nvSpPr>
          <p:spPr>
            <a:xfrm>
              <a:off x="12307888" y="2809875"/>
              <a:ext cx="249238" cy="15875"/>
            </a:xfrm>
            <a:custGeom>
              <a:rect b="b" l="l" r="r" t="t"/>
              <a:pathLst>
                <a:path extrusionOk="0" h="7" w="130">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4" name="Google Shape;374;p22"/>
            <p:cNvSpPr/>
            <p:nvPr/>
          </p:nvSpPr>
          <p:spPr>
            <a:xfrm>
              <a:off x="12252325" y="2825750"/>
              <a:ext cx="73025" cy="1587"/>
            </a:xfrm>
            <a:custGeom>
              <a:rect b="b" l="l" r="r" t="t"/>
              <a:pathLst>
                <a:path extrusionOk="0" h="1" w="38">
                  <a:moveTo>
                    <a:pt x="4" y="1"/>
                  </a:moveTo>
                  <a:lnTo>
                    <a:pt x="4" y="1"/>
                  </a:lnTo>
                  <a:lnTo>
                    <a:pt x="38" y="0"/>
                  </a:lnTo>
                  <a:lnTo>
                    <a:pt x="34" y="0"/>
                  </a:lnTo>
                  <a:lnTo>
                    <a:pt x="0" y="1"/>
                  </a:lnTo>
                  <a:lnTo>
                    <a:pt x="4"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5" name="Google Shape;375;p22"/>
            <p:cNvSpPr/>
            <p:nvPr/>
          </p:nvSpPr>
          <p:spPr>
            <a:xfrm>
              <a:off x="10779125" y="2733675"/>
              <a:ext cx="66675" cy="4762"/>
            </a:xfrm>
            <a:custGeom>
              <a:rect b="b" l="l" r="r" t="t"/>
              <a:pathLst>
                <a:path extrusionOk="0" h="2" w="35">
                  <a:moveTo>
                    <a:pt x="35" y="2"/>
                  </a:moveTo>
                  <a:lnTo>
                    <a:pt x="35" y="2"/>
                  </a:lnTo>
                  <a:cubicBezTo>
                    <a:pt x="32" y="0"/>
                    <a:pt x="11" y="1"/>
                    <a:pt x="0" y="2"/>
                  </a:cubicBezTo>
                  <a:cubicBezTo>
                    <a:pt x="9" y="2"/>
                    <a:pt x="22" y="2"/>
                    <a:pt x="35"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6" name="Google Shape;376;p22"/>
            <p:cNvSpPr/>
            <p:nvPr/>
          </p:nvSpPr>
          <p:spPr>
            <a:xfrm>
              <a:off x="-2471738" y="2738438"/>
              <a:ext cx="496888" cy="1587"/>
            </a:xfrm>
            <a:custGeom>
              <a:rect b="b" l="l" r="r" t="t"/>
              <a:pathLst>
                <a:path extrusionOk="0" h="1" w="259">
                  <a:moveTo>
                    <a:pt x="259" y="0"/>
                  </a:moveTo>
                  <a:lnTo>
                    <a:pt x="259" y="0"/>
                  </a:lnTo>
                  <a:lnTo>
                    <a:pt x="0" y="1"/>
                  </a:lnTo>
                  <a:lnTo>
                    <a:pt x="25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7" name="Google Shape;377;p22"/>
            <p:cNvSpPr/>
            <p:nvPr/>
          </p:nvSpPr>
          <p:spPr>
            <a:xfrm>
              <a:off x="9136063" y="2735263"/>
              <a:ext cx="387350" cy="14287"/>
            </a:xfrm>
            <a:custGeom>
              <a:rect b="b" l="l" r="r" t="t"/>
              <a:pathLst>
                <a:path extrusionOk="0" h="6" w="202">
                  <a:moveTo>
                    <a:pt x="30" y="6"/>
                  </a:moveTo>
                  <a:lnTo>
                    <a:pt x="30" y="6"/>
                  </a:lnTo>
                  <a:cubicBezTo>
                    <a:pt x="100" y="5"/>
                    <a:pt x="131" y="3"/>
                    <a:pt x="202" y="3"/>
                  </a:cubicBezTo>
                  <a:cubicBezTo>
                    <a:pt x="109" y="0"/>
                    <a:pt x="79" y="6"/>
                    <a:pt x="0" y="3"/>
                  </a:cubicBezTo>
                  <a:lnTo>
                    <a:pt x="30"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8" name="Google Shape;378;p22"/>
            <p:cNvSpPr/>
            <p:nvPr/>
          </p:nvSpPr>
          <p:spPr>
            <a:xfrm>
              <a:off x="9139238" y="2725738"/>
              <a:ext cx="142875" cy="9525"/>
            </a:xfrm>
            <a:custGeom>
              <a:rect b="b" l="l" r="r" t="t"/>
              <a:pathLst>
                <a:path extrusionOk="0" h="4" w="75">
                  <a:moveTo>
                    <a:pt x="54" y="0"/>
                  </a:moveTo>
                  <a:lnTo>
                    <a:pt x="54" y="0"/>
                  </a:lnTo>
                  <a:cubicBezTo>
                    <a:pt x="65" y="2"/>
                    <a:pt x="0" y="3"/>
                    <a:pt x="10" y="4"/>
                  </a:cubicBezTo>
                  <a:cubicBezTo>
                    <a:pt x="57" y="4"/>
                    <a:pt x="32" y="2"/>
                    <a:pt x="75" y="2"/>
                  </a:cubicBezTo>
                  <a:lnTo>
                    <a:pt x="5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79" name="Google Shape;379;p22"/>
            <p:cNvSpPr/>
            <p:nvPr/>
          </p:nvSpPr>
          <p:spPr>
            <a:xfrm>
              <a:off x="9805988" y="2817813"/>
              <a:ext cx="39688" cy="3175"/>
            </a:xfrm>
            <a:custGeom>
              <a:rect b="b" l="l" r="r" t="t"/>
              <a:pathLst>
                <a:path extrusionOk="0" h="1" w="21">
                  <a:moveTo>
                    <a:pt x="21" y="0"/>
                  </a:moveTo>
                  <a:lnTo>
                    <a:pt x="21" y="0"/>
                  </a:lnTo>
                  <a:lnTo>
                    <a:pt x="0" y="1"/>
                  </a:lnTo>
                  <a:lnTo>
                    <a:pt x="17" y="1"/>
                  </a:lnTo>
                  <a:lnTo>
                    <a:pt x="2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0" name="Google Shape;380;p22"/>
            <p:cNvSpPr/>
            <p:nvPr/>
          </p:nvSpPr>
          <p:spPr>
            <a:xfrm>
              <a:off x="8580438" y="2725738"/>
              <a:ext cx="66675" cy="3175"/>
            </a:xfrm>
            <a:custGeom>
              <a:rect b="b" l="l" r="r" t="t"/>
              <a:pathLst>
                <a:path extrusionOk="0" h="1" w="35">
                  <a:moveTo>
                    <a:pt x="27" y="1"/>
                  </a:moveTo>
                  <a:lnTo>
                    <a:pt x="27" y="1"/>
                  </a:lnTo>
                  <a:lnTo>
                    <a:pt x="35" y="1"/>
                  </a:lnTo>
                  <a:lnTo>
                    <a:pt x="0" y="0"/>
                  </a:lnTo>
                  <a:lnTo>
                    <a:pt x="27"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1" name="Google Shape;381;p22"/>
            <p:cNvSpPr/>
            <p:nvPr/>
          </p:nvSpPr>
          <p:spPr>
            <a:xfrm>
              <a:off x="8647113" y="2725738"/>
              <a:ext cx="15875" cy="3175"/>
            </a:xfrm>
            <a:custGeom>
              <a:rect b="b" l="l" r="r" t="t"/>
              <a:pathLst>
                <a:path extrusionOk="0" h="1" w="8">
                  <a:moveTo>
                    <a:pt x="8" y="0"/>
                  </a:moveTo>
                  <a:lnTo>
                    <a:pt x="8" y="0"/>
                  </a:lnTo>
                  <a:lnTo>
                    <a:pt x="0" y="1"/>
                  </a:lnTo>
                  <a:lnTo>
                    <a:pt x="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2" name="Google Shape;382;p22"/>
            <p:cNvSpPr/>
            <p:nvPr/>
          </p:nvSpPr>
          <p:spPr>
            <a:xfrm>
              <a:off x="9794875" y="2830513"/>
              <a:ext cx="90488" cy="1587"/>
            </a:xfrm>
            <a:custGeom>
              <a:rect b="b" l="l" r="r" t="t"/>
              <a:pathLst>
                <a:path extrusionOk="0" h="1" w="47">
                  <a:moveTo>
                    <a:pt x="0" y="0"/>
                  </a:moveTo>
                  <a:lnTo>
                    <a:pt x="0" y="0"/>
                  </a:lnTo>
                  <a:lnTo>
                    <a:pt x="32" y="1"/>
                  </a:lnTo>
                  <a:lnTo>
                    <a:pt x="47"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3" name="Google Shape;383;p22"/>
            <p:cNvSpPr/>
            <p:nvPr/>
          </p:nvSpPr>
          <p:spPr>
            <a:xfrm>
              <a:off x="9232900" y="2795588"/>
              <a:ext cx="84138" cy="3175"/>
            </a:xfrm>
            <a:custGeom>
              <a:rect b="b" l="l" r="r" t="t"/>
              <a:pathLst>
                <a:path extrusionOk="0" h="1" w="44">
                  <a:moveTo>
                    <a:pt x="16" y="1"/>
                  </a:moveTo>
                  <a:lnTo>
                    <a:pt x="16" y="1"/>
                  </a:lnTo>
                  <a:lnTo>
                    <a:pt x="44" y="1"/>
                  </a:lnTo>
                  <a:cubicBezTo>
                    <a:pt x="39" y="1"/>
                    <a:pt x="0" y="0"/>
                    <a:pt x="16"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4" name="Google Shape;384;p22"/>
            <p:cNvSpPr/>
            <p:nvPr/>
          </p:nvSpPr>
          <p:spPr>
            <a:xfrm>
              <a:off x="8158163" y="2725738"/>
              <a:ext cx="71438" cy="3175"/>
            </a:xfrm>
            <a:custGeom>
              <a:rect b="b" l="l" r="r" t="t"/>
              <a:pathLst>
                <a:path extrusionOk="0" h="1" w="37">
                  <a:moveTo>
                    <a:pt x="34" y="0"/>
                  </a:moveTo>
                  <a:lnTo>
                    <a:pt x="34" y="0"/>
                  </a:lnTo>
                  <a:lnTo>
                    <a:pt x="0" y="1"/>
                  </a:lnTo>
                  <a:lnTo>
                    <a:pt x="3" y="1"/>
                  </a:lnTo>
                  <a:lnTo>
                    <a:pt x="37" y="0"/>
                  </a:lnTo>
                  <a:lnTo>
                    <a:pt x="3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5" name="Google Shape;385;p22"/>
            <p:cNvSpPr/>
            <p:nvPr/>
          </p:nvSpPr>
          <p:spPr>
            <a:xfrm>
              <a:off x="8734425" y="2814638"/>
              <a:ext cx="144463" cy="3175"/>
            </a:xfrm>
            <a:custGeom>
              <a:rect b="b" l="l" r="r" t="t"/>
              <a:pathLst>
                <a:path extrusionOk="0" h="2" w="76">
                  <a:moveTo>
                    <a:pt x="56" y="0"/>
                  </a:moveTo>
                  <a:lnTo>
                    <a:pt x="56" y="0"/>
                  </a:lnTo>
                  <a:cubicBezTo>
                    <a:pt x="76" y="2"/>
                    <a:pt x="0" y="0"/>
                    <a:pt x="40" y="2"/>
                  </a:cubicBezTo>
                  <a:cubicBezTo>
                    <a:pt x="76" y="2"/>
                    <a:pt x="61" y="1"/>
                    <a:pt x="5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6" name="Google Shape;386;p22"/>
            <p:cNvSpPr/>
            <p:nvPr/>
          </p:nvSpPr>
          <p:spPr>
            <a:xfrm>
              <a:off x="8023225" y="2782888"/>
              <a:ext cx="26988" cy="1587"/>
            </a:xfrm>
            <a:custGeom>
              <a:rect b="b" l="l" r="r" t="t"/>
              <a:pathLst>
                <a:path extrusionOk="0" h="1" w="14">
                  <a:moveTo>
                    <a:pt x="14" y="0"/>
                  </a:moveTo>
                  <a:lnTo>
                    <a:pt x="14" y="0"/>
                  </a:lnTo>
                  <a:cubicBezTo>
                    <a:pt x="9" y="0"/>
                    <a:pt x="5" y="0"/>
                    <a:pt x="0" y="1"/>
                  </a:cubicBezTo>
                  <a:lnTo>
                    <a:pt x="1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7" name="Google Shape;387;p22"/>
            <p:cNvSpPr/>
            <p:nvPr/>
          </p:nvSpPr>
          <p:spPr>
            <a:xfrm>
              <a:off x="8050213" y="2782888"/>
              <a:ext cx="77788" cy="1587"/>
            </a:xfrm>
            <a:custGeom>
              <a:rect b="b" l="l" r="r" t="t"/>
              <a:pathLst>
                <a:path extrusionOk="0" h="1" w="40">
                  <a:moveTo>
                    <a:pt x="0" y="0"/>
                  </a:moveTo>
                  <a:lnTo>
                    <a:pt x="0" y="0"/>
                  </a:lnTo>
                  <a:cubicBezTo>
                    <a:pt x="15" y="0"/>
                    <a:pt x="30" y="1"/>
                    <a:pt x="40" y="1"/>
                  </a:cubicBezTo>
                  <a:cubicBezTo>
                    <a:pt x="21" y="0"/>
                    <a:pt x="15"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8" name="Google Shape;388;p22"/>
            <p:cNvSpPr/>
            <p:nvPr/>
          </p:nvSpPr>
          <p:spPr>
            <a:xfrm>
              <a:off x="7715250" y="2779713"/>
              <a:ext cx="90488" cy="7937"/>
            </a:xfrm>
            <a:custGeom>
              <a:rect b="b" l="l" r="r" t="t"/>
              <a:pathLst>
                <a:path extrusionOk="0" h="3" w="47">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89" name="Google Shape;389;p22"/>
            <p:cNvSpPr/>
            <p:nvPr/>
          </p:nvSpPr>
          <p:spPr>
            <a:xfrm>
              <a:off x="6508750" y="2713038"/>
              <a:ext cx="247650" cy="6350"/>
            </a:xfrm>
            <a:custGeom>
              <a:rect b="b" l="l" r="r" t="t"/>
              <a:pathLst>
                <a:path extrusionOk="0" h="3" w="129">
                  <a:moveTo>
                    <a:pt x="0" y="0"/>
                  </a:moveTo>
                  <a:lnTo>
                    <a:pt x="0" y="0"/>
                  </a:lnTo>
                  <a:cubicBezTo>
                    <a:pt x="50" y="1"/>
                    <a:pt x="63" y="1"/>
                    <a:pt x="60" y="2"/>
                  </a:cubicBezTo>
                  <a:cubicBezTo>
                    <a:pt x="108" y="3"/>
                    <a:pt x="100" y="0"/>
                    <a:pt x="129"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0" name="Google Shape;390;p22"/>
            <p:cNvSpPr/>
            <p:nvPr/>
          </p:nvSpPr>
          <p:spPr>
            <a:xfrm>
              <a:off x="6756400" y="2713038"/>
              <a:ext cx="33338" cy="0"/>
            </a:xfrm>
            <a:custGeom>
              <a:rect b="b" l="l" r="r" t="t"/>
              <a:pathLst>
                <a:path extrusionOk="0" h="120000" w="18">
                  <a:moveTo>
                    <a:pt x="0" y="0"/>
                  </a:moveTo>
                  <a:lnTo>
                    <a:pt x="0" y="0"/>
                  </a:lnTo>
                  <a:lnTo>
                    <a:pt x="18"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1" name="Google Shape;391;p22"/>
            <p:cNvSpPr/>
            <p:nvPr/>
          </p:nvSpPr>
          <p:spPr>
            <a:xfrm>
              <a:off x="8047038" y="2820988"/>
              <a:ext cx="58738" cy="4762"/>
            </a:xfrm>
            <a:custGeom>
              <a:rect b="b" l="l" r="r" t="t"/>
              <a:pathLst>
                <a:path extrusionOk="0" h="2" w="31">
                  <a:moveTo>
                    <a:pt x="31" y="0"/>
                  </a:moveTo>
                  <a:lnTo>
                    <a:pt x="31" y="0"/>
                  </a:lnTo>
                  <a:lnTo>
                    <a:pt x="0" y="2"/>
                  </a:lnTo>
                  <a:lnTo>
                    <a:pt x="11" y="2"/>
                  </a:lnTo>
                  <a:lnTo>
                    <a:pt x="3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2" name="Google Shape;392;p22"/>
            <p:cNvSpPr/>
            <p:nvPr/>
          </p:nvSpPr>
          <p:spPr>
            <a:xfrm>
              <a:off x="6348413" y="2711451"/>
              <a:ext cx="82550" cy="1587"/>
            </a:xfrm>
            <a:custGeom>
              <a:rect b="b" l="l" r="r" t="t"/>
              <a:pathLst>
                <a:path extrusionOk="0" h="1" w="43">
                  <a:moveTo>
                    <a:pt x="9" y="1"/>
                  </a:moveTo>
                  <a:lnTo>
                    <a:pt x="9" y="1"/>
                  </a:lnTo>
                  <a:cubicBezTo>
                    <a:pt x="18" y="1"/>
                    <a:pt x="33" y="1"/>
                    <a:pt x="41" y="1"/>
                  </a:cubicBezTo>
                  <a:cubicBezTo>
                    <a:pt x="43" y="0"/>
                    <a:pt x="0" y="1"/>
                    <a:pt x="9"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3" name="Google Shape;393;p22"/>
            <p:cNvSpPr/>
            <p:nvPr/>
          </p:nvSpPr>
          <p:spPr>
            <a:xfrm>
              <a:off x="6734175" y="2771775"/>
              <a:ext cx="96838" cy="6350"/>
            </a:xfrm>
            <a:custGeom>
              <a:rect b="b" l="l" r="r" t="t"/>
              <a:pathLst>
                <a:path extrusionOk="0" h="3" w="50">
                  <a:moveTo>
                    <a:pt x="0" y="2"/>
                  </a:moveTo>
                  <a:lnTo>
                    <a:pt x="0" y="2"/>
                  </a:lnTo>
                  <a:cubicBezTo>
                    <a:pt x="6" y="3"/>
                    <a:pt x="37" y="2"/>
                    <a:pt x="50" y="3"/>
                  </a:cubicBezTo>
                  <a:cubicBezTo>
                    <a:pt x="32" y="2"/>
                    <a:pt x="17"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4" name="Google Shape;394;p22"/>
            <p:cNvSpPr/>
            <p:nvPr/>
          </p:nvSpPr>
          <p:spPr>
            <a:xfrm>
              <a:off x="6091238" y="2722563"/>
              <a:ext cx="95250" cy="7937"/>
            </a:xfrm>
            <a:custGeom>
              <a:rect b="b" l="l" r="r" t="t"/>
              <a:pathLst>
                <a:path extrusionOk="0" h="4" w="49">
                  <a:moveTo>
                    <a:pt x="0" y="1"/>
                  </a:moveTo>
                  <a:lnTo>
                    <a:pt x="0" y="1"/>
                  </a:lnTo>
                  <a:cubicBezTo>
                    <a:pt x="10" y="2"/>
                    <a:pt x="24" y="2"/>
                    <a:pt x="18" y="4"/>
                  </a:cubicBezTo>
                  <a:cubicBezTo>
                    <a:pt x="31" y="3"/>
                    <a:pt x="4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5" name="Google Shape;395;p22"/>
            <p:cNvSpPr/>
            <p:nvPr/>
          </p:nvSpPr>
          <p:spPr>
            <a:xfrm>
              <a:off x="6559550" y="2773363"/>
              <a:ext cx="80963" cy="3175"/>
            </a:xfrm>
            <a:custGeom>
              <a:rect b="b" l="l" r="r" t="t"/>
              <a:pathLst>
                <a:path extrusionOk="0" h="1" w="42">
                  <a:moveTo>
                    <a:pt x="0" y="1"/>
                  </a:moveTo>
                  <a:lnTo>
                    <a:pt x="0" y="1"/>
                  </a:lnTo>
                  <a:lnTo>
                    <a:pt x="8" y="1"/>
                  </a:lnTo>
                  <a:lnTo>
                    <a:pt x="42"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6" name="Google Shape;396;p22"/>
            <p:cNvSpPr/>
            <p:nvPr/>
          </p:nvSpPr>
          <p:spPr>
            <a:xfrm>
              <a:off x="6640513" y="2806700"/>
              <a:ext cx="227013" cy="15875"/>
            </a:xfrm>
            <a:custGeom>
              <a:rect b="b" l="l" r="r" t="t"/>
              <a:pathLst>
                <a:path extrusionOk="0" h="7" w="118">
                  <a:moveTo>
                    <a:pt x="80" y="7"/>
                  </a:moveTo>
                  <a:lnTo>
                    <a:pt x="80" y="7"/>
                  </a:lnTo>
                  <a:cubicBezTo>
                    <a:pt x="118" y="5"/>
                    <a:pt x="19" y="3"/>
                    <a:pt x="85" y="1"/>
                  </a:cubicBezTo>
                  <a:cubicBezTo>
                    <a:pt x="0" y="0"/>
                    <a:pt x="92" y="4"/>
                    <a:pt x="29" y="4"/>
                  </a:cubicBezTo>
                  <a:cubicBezTo>
                    <a:pt x="66" y="4"/>
                    <a:pt x="84" y="6"/>
                    <a:pt x="80"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7" name="Google Shape;397;p22"/>
            <p:cNvSpPr/>
            <p:nvPr/>
          </p:nvSpPr>
          <p:spPr>
            <a:xfrm>
              <a:off x="6661150" y="2814638"/>
              <a:ext cx="34925" cy="1587"/>
            </a:xfrm>
            <a:custGeom>
              <a:rect b="b" l="l" r="r" t="t"/>
              <a:pathLst>
                <a:path extrusionOk="0" h="1" w="18">
                  <a:moveTo>
                    <a:pt x="18" y="1"/>
                  </a:moveTo>
                  <a:lnTo>
                    <a:pt x="18" y="1"/>
                  </a:lnTo>
                  <a:lnTo>
                    <a:pt x="0" y="0"/>
                  </a:lnTo>
                  <a:lnTo>
                    <a:pt x="18"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8" name="Google Shape;398;p22"/>
            <p:cNvSpPr/>
            <p:nvPr/>
          </p:nvSpPr>
          <p:spPr>
            <a:xfrm>
              <a:off x="5661025" y="2789238"/>
              <a:ext cx="23813" cy="1587"/>
            </a:xfrm>
            <a:custGeom>
              <a:rect b="b" l="l" r="r" t="t"/>
              <a:pathLst>
                <a:path extrusionOk="0" h="1" w="13">
                  <a:moveTo>
                    <a:pt x="0" y="1"/>
                  </a:moveTo>
                  <a:lnTo>
                    <a:pt x="0" y="1"/>
                  </a:lnTo>
                  <a:lnTo>
                    <a:pt x="13"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399" name="Google Shape;399;p22"/>
            <p:cNvSpPr/>
            <p:nvPr/>
          </p:nvSpPr>
          <p:spPr>
            <a:xfrm>
              <a:off x="6162675" y="2814638"/>
              <a:ext cx="258763" cy="7937"/>
            </a:xfrm>
            <a:custGeom>
              <a:rect b="b" l="l" r="r" t="t"/>
              <a:pathLst>
                <a:path extrusionOk="0" h="4" w="135">
                  <a:moveTo>
                    <a:pt x="77" y="2"/>
                  </a:moveTo>
                  <a:lnTo>
                    <a:pt x="77" y="2"/>
                  </a:lnTo>
                  <a:lnTo>
                    <a:pt x="135" y="0"/>
                  </a:lnTo>
                  <a:cubicBezTo>
                    <a:pt x="96" y="1"/>
                    <a:pt x="0" y="1"/>
                    <a:pt x="6" y="4"/>
                  </a:cubicBezTo>
                  <a:cubicBezTo>
                    <a:pt x="37" y="4"/>
                    <a:pt x="75" y="4"/>
                    <a:pt x="90" y="3"/>
                  </a:cubicBezTo>
                  <a:lnTo>
                    <a:pt x="77"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0" name="Google Shape;400;p22"/>
            <p:cNvSpPr/>
            <p:nvPr/>
          </p:nvSpPr>
          <p:spPr>
            <a:xfrm>
              <a:off x="5019675" y="2713038"/>
              <a:ext cx="73025" cy="4762"/>
            </a:xfrm>
            <a:custGeom>
              <a:rect b="b" l="l" r="r" t="t"/>
              <a:pathLst>
                <a:path extrusionOk="0" h="2" w="38">
                  <a:moveTo>
                    <a:pt x="13" y="1"/>
                  </a:moveTo>
                  <a:lnTo>
                    <a:pt x="13" y="1"/>
                  </a:lnTo>
                  <a:lnTo>
                    <a:pt x="38" y="0"/>
                  </a:lnTo>
                  <a:lnTo>
                    <a:pt x="7" y="0"/>
                  </a:lnTo>
                  <a:cubicBezTo>
                    <a:pt x="16" y="0"/>
                    <a:pt x="0" y="2"/>
                    <a:pt x="1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1" name="Google Shape;401;p22"/>
            <p:cNvSpPr/>
            <p:nvPr/>
          </p:nvSpPr>
          <p:spPr>
            <a:xfrm>
              <a:off x="5021263" y="2713038"/>
              <a:ext cx="11113" cy="0"/>
            </a:xfrm>
            <a:custGeom>
              <a:rect b="b" l="l" r="r" t="t"/>
              <a:pathLst>
                <a:path extrusionOk="0" h="120000" w="6">
                  <a:moveTo>
                    <a:pt x="0" y="0"/>
                  </a:moveTo>
                  <a:lnTo>
                    <a:pt x="0" y="0"/>
                  </a:lnTo>
                  <a:lnTo>
                    <a:pt x="6"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2" name="Google Shape;402;p22"/>
            <p:cNvSpPr/>
            <p:nvPr/>
          </p:nvSpPr>
          <p:spPr>
            <a:xfrm>
              <a:off x="5864225" y="2784475"/>
              <a:ext cx="101600" cy="4762"/>
            </a:xfrm>
            <a:custGeom>
              <a:rect b="b" l="l" r="r" t="t"/>
              <a:pathLst>
                <a:path extrusionOk="0" h="2" w="53">
                  <a:moveTo>
                    <a:pt x="3" y="2"/>
                  </a:moveTo>
                  <a:lnTo>
                    <a:pt x="3" y="2"/>
                  </a:lnTo>
                  <a:cubicBezTo>
                    <a:pt x="21" y="2"/>
                    <a:pt x="36" y="2"/>
                    <a:pt x="53" y="1"/>
                  </a:cubicBezTo>
                  <a:cubicBezTo>
                    <a:pt x="46" y="1"/>
                    <a:pt x="0" y="0"/>
                    <a:pt x="3"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3" name="Google Shape;403;p22"/>
            <p:cNvSpPr/>
            <p:nvPr/>
          </p:nvSpPr>
          <p:spPr>
            <a:xfrm>
              <a:off x="4703763" y="2722563"/>
              <a:ext cx="84138" cy="1587"/>
            </a:xfrm>
            <a:custGeom>
              <a:rect b="b" l="l" r="r" t="t"/>
              <a:pathLst>
                <a:path extrusionOk="0" h="1" w="44">
                  <a:moveTo>
                    <a:pt x="3" y="1"/>
                  </a:moveTo>
                  <a:lnTo>
                    <a:pt x="3" y="1"/>
                  </a:lnTo>
                  <a:lnTo>
                    <a:pt x="44" y="0"/>
                  </a:lnTo>
                  <a:lnTo>
                    <a:pt x="0" y="0"/>
                  </a:lnTo>
                  <a:lnTo>
                    <a:pt x="3"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4" name="Google Shape;404;p22"/>
            <p:cNvSpPr/>
            <p:nvPr/>
          </p:nvSpPr>
          <p:spPr>
            <a:xfrm>
              <a:off x="4264025" y="2713038"/>
              <a:ext cx="77788" cy="4762"/>
            </a:xfrm>
            <a:custGeom>
              <a:rect b="b" l="l" r="r" t="t"/>
              <a:pathLst>
                <a:path extrusionOk="0" h="2" w="41">
                  <a:moveTo>
                    <a:pt x="41" y="1"/>
                  </a:moveTo>
                  <a:lnTo>
                    <a:pt x="41" y="1"/>
                  </a:lnTo>
                  <a:lnTo>
                    <a:pt x="34" y="0"/>
                  </a:lnTo>
                  <a:lnTo>
                    <a:pt x="0" y="1"/>
                  </a:lnTo>
                  <a:lnTo>
                    <a:pt x="7" y="2"/>
                  </a:lnTo>
                  <a:lnTo>
                    <a:pt x="4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5" name="Google Shape;405;p22"/>
            <p:cNvSpPr/>
            <p:nvPr/>
          </p:nvSpPr>
          <p:spPr>
            <a:xfrm>
              <a:off x="4800600" y="2822575"/>
              <a:ext cx="117475" cy="7937"/>
            </a:xfrm>
            <a:custGeom>
              <a:rect b="b" l="l" r="r" t="t"/>
              <a:pathLst>
                <a:path extrusionOk="0" h="3" w="61">
                  <a:moveTo>
                    <a:pt x="11" y="2"/>
                  </a:moveTo>
                  <a:lnTo>
                    <a:pt x="11" y="2"/>
                  </a:lnTo>
                  <a:cubicBezTo>
                    <a:pt x="39" y="3"/>
                    <a:pt x="61" y="0"/>
                    <a:pt x="54" y="0"/>
                  </a:cubicBezTo>
                  <a:lnTo>
                    <a:pt x="0" y="0"/>
                  </a:lnTo>
                  <a:cubicBezTo>
                    <a:pt x="13" y="2"/>
                    <a:pt x="15" y="0"/>
                    <a:pt x="46" y="0"/>
                  </a:cubicBezTo>
                  <a:lnTo>
                    <a:pt x="11"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6" name="Google Shape;406;p22"/>
            <p:cNvSpPr/>
            <p:nvPr/>
          </p:nvSpPr>
          <p:spPr>
            <a:xfrm>
              <a:off x="187325" y="2714625"/>
              <a:ext cx="1925638" cy="31750"/>
            </a:xfrm>
            <a:custGeom>
              <a:rect b="b" l="l" r="r" t="t"/>
              <a:pathLst>
                <a:path extrusionOk="0" h="14" w="100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7" name="Google Shape;407;p22"/>
            <p:cNvSpPr/>
            <p:nvPr/>
          </p:nvSpPr>
          <p:spPr>
            <a:xfrm>
              <a:off x="1947862" y="2735263"/>
              <a:ext cx="47625" cy="0"/>
            </a:xfrm>
            <a:custGeom>
              <a:rect b="b" l="l" r="r" t="t"/>
              <a:pathLst>
                <a:path extrusionOk="0" h="120000" w="25">
                  <a:moveTo>
                    <a:pt x="0" y="0"/>
                  </a:moveTo>
                  <a:lnTo>
                    <a:pt x="0" y="0"/>
                  </a:lnTo>
                  <a:lnTo>
                    <a:pt x="25"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8" name="Google Shape;408;p22"/>
            <p:cNvSpPr/>
            <p:nvPr/>
          </p:nvSpPr>
          <p:spPr>
            <a:xfrm>
              <a:off x="112712" y="2724150"/>
              <a:ext cx="74613" cy="0"/>
            </a:xfrm>
            <a:custGeom>
              <a:rect b="b" l="l" r="r" t="t"/>
              <a:pathLst>
                <a:path extrusionOk="0" h="120000" w="39">
                  <a:moveTo>
                    <a:pt x="0" y="0"/>
                  </a:moveTo>
                  <a:lnTo>
                    <a:pt x="0" y="0"/>
                  </a:lnTo>
                  <a:lnTo>
                    <a:pt x="39" y="0"/>
                  </a:lnTo>
                  <a:cubicBezTo>
                    <a:pt x="27" y="0"/>
                    <a:pt x="14"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09" name="Google Shape;409;p22"/>
            <p:cNvSpPr/>
            <p:nvPr/>
          </p:nvSpPr>
          <p:spPr>
            <a:xfrm>
              <a:off x="2187575" y="2717800"/>
              <a:ext cx="176213" cy="6350"/>
            </a:xfrm>
            <a:custGeom>
              <a:rect b="b" l="l" r="r" t="t"/>
              <a:pathLst>
                <a:path extrusionOk="0" h="3" w="92">
                  <a:moveTo>
                    <a:pt x="71" y="3"/>
                  </a:moveTo>
                  <a:lnTo>
                    <a:pt x="71" y="3"/>
                  </a:lnTo>
                  <a:cubicBezTo>
                    <a:pt x="47" y="2"/>
                    <a:pt x="88" y="1"/>
                    <a:pt x="92" y="0"/>
                  </a:cubicBezTo>
                  <a:lnTo>
                    <a:pt x="8" y="1"/>
                  </a:lnTo>
                  <a:cubicBezTo>
                    <a:pt x="8" y="1"/>
                    <a:pt x="0" y="2"/>
                    <a:pt x="2" y="3"/>
                  </a:cubicBezTo>
                  <a:lnTo>
                    <a:pt x="71"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0" name="Google Shape;410;p22"/>
            <p:cNvSpPr/>
            <p:nvPr/>
          </p:nvSpPr>
          <p:spPr>
            <a:xfrm>
              <a:off x="2112962" y="2714625"/>
              <a:ext cx="90488" cy="4762"/>
            </a:xfrm>
            <a:custGeom>
              <a:rect b="b" l="l" r="r" t="t"/>
              <a:pathLst>
                <a:path extrusionOk="0" h="2" w="47">
                  <a:moveTo>
                    <a:pt x="22" y="0"/>
                  </a:moveTo>
                  <a:lnTo>
                    <a:pt x="22" y="0"/>
                  </a:lnTo>
                  <a:cubicBezTo>
                    <a:pt x="19" y="1"/>
                    <a:pt x="11" y="1"/>
                    <a:pt x="0" y="2"/>
                  </a:cubicBezTo>
                  <a:lnTo>
                    <a:pt x="47" y="2"/>
                  </a:lnTo>
                  <a:cubicBezTo>
                    <a:pt x="47" y="1"/>
                    <a:pt x="41" y="0"/>
                    <a:pt x="2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1" name="Google Shape;411;p22"/>
            <p:cNvSpPr/>
            <p:nvPr/>
          </p:nvSpPr>
          <p:spPr>
            <a:xfrm>
              <a:off x="2101850" y="2811463"/>
              <a:ext cx="71438" cy="3175"/>
            </a:xfrm>
            <a:custGeom>
              <a:rect b="b" l="l" r="r" t="t"/>
              <a:pathLst>
                <a:path extrusionOk="0" h="1" w="37">
                  <a:moveTo>
                    <a:pt x="37" y="0"/>
                  </a:moveTo>
                  <a:lnTo>
                    <a:pt x="37" y="0"/>
                  </a:lnTo>
                  <a:lnTo>
                    <a:pt x="22" y="1"/>
                  </a:lnTo>
                  <a:lnTo>
                    <a:pt x="0" y="1"/>
                  </a:lnTo>
                  <a:lnTo>
                    <a:pt x="3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2" name="Google Shape;412;p22"/>
            <p:cNvSpPr/>
            <p:nvPr/>
          </p:nvSpPr>
          <p:spPr>
            <a:xfrm>
              <a:off x="1724025" y="2805113"/>
              <a:ext cx="120650" cy="4762"/>
            </a:xfrm>
            <a:custGeom>
              <a:rect b="b" l="l" r="r" t="t"/>
              <a:pathLst>
                <a:path extrusionOk="0" h="2" w="63">
                  <a:moveTo>
                    <a:pt x="0" y="0"/>
                  </a:moveTo>
                  <a:lnTo>
                    <a:pt x="0" y="0"/>
                  </a:lnTo>
                  <a:cubicBezTo>
                    <a:pt x="18" y="2"/>
                    <a:pt x="52" y="1"/>
                    <a:pt x="63" y="0"/>
                  </a:cubicBezTo>
                  <a:cubicBezTo>
                    <a:pt x="24" y="0"/>
                    <a:pt x="41"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3" name="Google Shape;413;p22"/>
            <p:cNvSpPr/>
            <p:nvPr/>
          </p:nvSpPr>
          <p:spPr>
            <a:xfrm>
              <a:off x="1744662" y="2833688"/>
              <a:ext cx="73025" cy="3175"/>
            </a:xfrm>
            <a:custGeom>
              <a:rect b="b" l="l" r="r" t="t"/>
              <a:pathLst>
                <a:path extrusionOk="0" h="1" w="38">
                  <a:moveTo>
                    <a:pt x="38" y="0"/>
                  </a:moveTo>
                  <a:lnTo>
                    <a:pt x="38" y="0"/>
                  </a:lnTo>
                  <a:lnTo>
                    <a:pt x="0" y="1"/>
                  </a:lnTo>
                  <a:lnTo>
                    <a:pt x="3" y="1"/>
                  </a:lnTo>
                  <a:lnTo>
                    <a:pt x="3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4" name="Google Shape;414;p22"/>
            <p:cNvSpPr/>
            <p:nvPr/>
          </p:nvSpPr>
          <p:spPr>
            <a:xfrm>
              <a:off x="-474663" y="2741613"/>
              <a:ext cx="34925" cy="0"/>
            </a:xfrm>
            <a:custGeom>
              <a:rect b="b" l="l" r="r" t="t"/>
              <a:pathLst>
                <a:path extrusionOk="0" h="120000" w="18">
                  <a:moveTo>
                    <a:pt x="18" y="0"/>
                  </a:moveTo>
                  <a:lnTo>
                    <a:pt x="18" y="0"/>
                  </a:lnTo>
                  <a:lnTo>
                    <a:pt x="0" y="0"/>
                  </a:lnTo>
                  <a:lnTo>
                    <a:pt x="1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5" name="Google Shape;415;p22"/>
            <p:cNvSpPr/>
            <p:nvPr/>
          </p:nvSpPr>
          <p:spPr>
            <a:xfrm>
              <a:off x="-947738" y="2725738"/>
              <a:ext cx="1239838" cy="19050"/>
            </a:xfrm>
            <a:custGeom>
              <a:rect b="b" l="l" r="r" t="t"/>
              <a:pathLst>
                <a:path extrusionOk="0" h="8" w="647">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6" name="Google Shape;416;p22"/>
            <p:cNvSpPr/>
            <p:nvPr/>
          </p:nvSpPr>
          <p:spPr>
            <a:xfrm>
              <a:off x="-1944688" y="2741613"/>
              <a:ext cx="4763" cy="0"/>
            </a:xfrm>
            <a:custGeom>
              <a:rect b="b" l="l" r="r" t="t"/>
              <a:pathLst>
                <a:path extrusionOk="0" h="120000" w="2">
                  <a:moveTo>
                    <a:pt x="1" y="0"/>
                  </a:moveTo>
                  <a:lnTo>
                    <a:pt x="1" y="0"/>
                  </a:lnTo>
                  <a:lnTo>
                    <a:pt x="2" y="0"/>
                  </a:lnTo>
                  <a:cubicBezTo>
                    <a:pt x="0" y="0"/>
                    <a:pt x="0"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7" name="Google Shape;417;p22"/>
            <p:cNvSpPr/>
            <p:nvPr/>
          </p:nvSpPr>
          <p:spPr>
            <a:xfrm>
              <a:off x="-1939925" y="2735263"/>
              <a:ext cx="173038" cy="6350"/>
            </a:xfrm>
            <a:custGeom>
              <a:rect b="b" l="l" r="r" t="t"/>
              <a:pathLst>
                <a:path extrusionOk="0" h="3" w="90">
                  <a:moveTo>
                    <a:pt x="36" y="3"/>
                  </a:moveTo>
                  <a:lnTo>
                    <a:pt x="36" y="3"/>
                  </a:lnTo>
                  <a:lnTo>
                    <a:pt x="90" y="0"/>
                  </a:lnTo>
                  <a:lnTo>
                    <a:pt x="6" y="1"/>
                  </a:lnTo>
                  <a:lnTo>
                    <a:pt x="0" y="3"/>
                  </a:lnTo>
                  <a:cubicBezTo>
                    <a:pt x="8" y="2"/>
                    <a:pt x="37" y="1"/>
                    <a:pt x="48" y="2"/>
                  </a:cubicBezTo>
                  <a:lnTo>
                    <a:pt x="36"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8" name="Google Shape;418;p22"/>
            <p:cNvSpPr/>
            <p:nvPr/>
          </p:nvSpPr>
          <p:spPr>
            <a:xfrm>
              <a:off x="-1773238" y="2733675"/>
              <a:ext cx="123825" cy="12700"/>
            </a:xfrm>
            <a:custGeom>
              <a:rect b="b" l="l" r="r" t="t"/>
              <a:pathLst>
                <a:path extrusionOk="0" h="6" w="65">
                  <a:moveTo>
                    <a:pt x="65" y="0"/>
                  </a:moveTo>
                  <a:lnTo>
                    <a:pt x="65" y="0"/>
                  </a:lnTo>
                  <a:cubicBezTo>
                    <a:pt x="22" y="1"/>
                    <a:pt x="25" y="3"/>
                    <a:pt x="48" y="4"/>
                  </a:cubicBezTo>
                  <a:cubicBezTo>
                    <a:pt x="8" y="5"/>
                    <a:pt x="27" y="1"/>
                    <a:pt x="0" y="4"/>
                  </a:cubicBezTo>
                  <a:cubicBezTo>
                    <a:pt x="1" y="6"/>
                    <a:pt x="50" y="5"/>
                    <a:pt x="61" y="4"/>
                  </a:cubicBezTo>
                  <a:lnTo>
                    <a:pt x="6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19" name="Google Shape;419;p22"/>
            <p:cNvSpPr/>
            <p:nvPr/>
          </p:nvSpPr>
          <p:spPr>
            <a:xfrm>
              <a:off x="-1057275" y="2735263"/>
              <a:ext cx="57150" cy="3175"/>
            </a:xfrm>
            <a:custGeom>
              <a:rect b="b" l="l" r="r" t="t"/>
              <a:pathLst>
                <a:path extrusionOk="0" h="1" w="30">
                  <a:moveTo>
                    <a:pt x="12" y="0"/>
                  </a:moveTo>
                  <a:lnTo>
                    <a:pt x="12" y="0"/>
                  </a:lnTo>
                  <a:lnTo>
                    <a:pt x="0" y="1"/>
                  </a:lnTo>
                  <a:lnTo>
                    <a:pt x="30" y="1"/>
                  </a:lnTo>
                  <a:lnTo>
                    <a:pt x="12"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0" name="Google Shape;420;p22"/>
            <p:cNvSpPr/>
            <p:nvPr/>
          </p:nvSpPr>
          <p:spPr>
            <a:xfrm>
              <a:off x="-1116013" y="2738438"/>
              <a:ext cx="58738" cy="3175"/>
            </a:xfrm>
            <a:custGeom>
              <a:rect b="b" l="l" r="r" t="t"/>
              <a:pathLst>
                <a:path extrusionOk="0" h="2" w="30">
                  <a:moveTo>
                    <a:pt x="30" y="0"/>
                  </a:moveTo>
                  <a:lnTo>
                    <a:pt x="30" y="0"/>
                  </a:lnTo>
                  <a:lnTo>
                    <a:pt x="0" y="0"/>
                  </a:lnTo>
                  <a:cubicBezTo>
                    <a:pt x="2" y="0"/>
                    <a:pt x="4" y="1"/>
                    <a:pt x="9" y="2"/>
                  </a:cubicBezTo>
                  <a:lnTo>
                    <a:pt x="3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1" name="Google Shape;421;p22"/>
            <p:cNvSpPr/>
            <p:nvPr/>
          </p:nvSpPr>
          <p:spPr>
            <a:xfrm>
              <a:off x="-1349375" y="2735263"/>
              <a:ext cx="84138" cy="0"/>
            </a:xfrm>
            <a:custGeom>
              <a:rect b="b" l="l" r="r" t="t"/>
              <a:pathLst>
                <a:path extrusionOk="0" h="120000" w="44">
                  <a:moveTo>
                    <a:pt x="44" y="0"/>
                  </a:moveTo>
                  <a:lnTo>
                    <a:pt x="44" y="0"/>
                  </a:lnTo>
                  <a:lnTo>
                    <a:pt x="0" y="0"/>
                  </a:lnTo>
                  <a:lnTo>
                    <a:pt x="4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2" name="Google Shape;422;p22"/>
            <p:cNvSpPr/>
            <p:nvPr/>
          </p:nvSpPr>
          <p:spPr>
            <a:xfrm>
              <a:off x="-1265238" y="2735263"/>
              <a:ext cx="65088" cy="3175"/>
            </a:xfrm>
            <a:custGeom>
              <a:rect b="b" l="l" r="r" t="t"/>
              <a:pathLst>
                <a:path extrusionOk="0" h="1" w="34">
                  <a:moveTo>
                    <a:pt x="34" y="1"/>
                  </a:moveTo>
                  <a:lnTo>
                    <a:pt x="34" y="1"/>
                  </a:lnTo>
                  <a:lnTo>
                    <a:pt x="33" y="0"/>
                  </a:lnTo>
                  <a:lnTo>
                    <a:pt x="0" y="0"/>
                  </a:lnTo>
                  <a:lnTo>
                    <a:pt x="34"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3" name="Google Shape;423;p22"/>
            <p:cNvSpPr/>
            <p:nvPr/>
          </p:nvSpPr>
          <p:spPr>
            <a:xfrm>
              <a:off x="-1219200" y="2728913"/>
              <a:ext cx="103188" cy="9525"/>
            </a:xfrm>
            <a:custGeom>
              <a:rect b="b" l="l" r="r" t="t"/>
              <a:pathLst>
                <a:path extrusionOk="0" h="4" w="54">
                  <a:moveTo>
                    <a:pt x="54" y="4"/>
                  </a:moveTo>
                  <a:lnTo>
                    <a:pt x="54" y="4"/>
                  </a:lnTo>
                  <a:cubicBezTo>
                    <a:pt x="49" y="2"/>
                    <a:pt x="43" y="0"/>
                    <a:pt x="0" y="1"/>
                  </a:cubicBezTo>
                  <a:lnTo>
                    <a:pt x="9" y="3"/>
                  </a:lnTo>
                  <a:lnTo>
                    <a:pt x="54"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4" name="Google Shape;424;p22"/>
            <p:cNvSpPr/>
            <p:nvPr/>
          </p:nvSpPr>
          <p:spPr>
            <a:xfrm>
              <a:off x="1225550" y="2830513"/>
              <a:ext cx="73025" cy="3175"/>
            </a:xfrm>
            <a:custGeom>
              <a:rect b="b" l="l" r="r" t="t"/>
              <a:pathLst>
                <a:path extrusionOk="0" h="2" w="38">
                  <a:moveTo>
                    <a:pt x="34" y="0"/>
                  </a:moveTo>
                  <a:lnTo>
                    <a:pt x="34" y="0"/>
                  </a:lnTo>
                  <a:lnTo>
                    <a:pt x="0" y="1"/>
                  </a:lnTo>
                  <a:lnTo>
                    <a:pt x="4" y="2"/>
                  </a:lnTo>
                  <a:lnTo>
                    <a:pt x="38" y="1"/>
                  </a:lnTo>
                  <a:lnTo>
                    <a:pt x="3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5" name="Google Shape;425;p22"/>
            <p:cNvSpPr/>
            <p:nvPr/>
          </p:nvSpPr>
          <p:spPr>
            <a:xfrm>
              <a:off x="874712" y="2827338"/>
              <a:ext cx="39688" cy="3175"/>
            </a:xfrm>
            <a:custGeom>
              <a:rect b="b" l="l" r="r" t="t"/>
              <a:pathLst>
                <a:path extrusionOk="0" h="1" w="21">
                  <a:moveTo>
                    <a:pt x="21" y="0"/>
                  </a:moveTo>
                  <a:lnTo>
                    <a:pt x="21" y="0"/>
                  </a:lnTo>
                  <a:lnTo>
                    <a:pt x="0" y="1"/>
                  </a:lnTo>
                  <a:cubicBezTo>
                    <a:pt x="9" y="1"/>
                    <a:pt x="16" y="1"/>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6" name="Google Shape;426;p22"/>
            <p:cNvSpPr/>
            <p:nvPr/>
          </p:nvSpPr>
          <p:spPr>
            <a:xfrm>
              <a:off x="417512" y="2827338"/>
              <a:ext cx="457200" cy="31750"/>
            </a:xfrm>
            <a:custGeom>
              <a:rect b="b" l="l" r="r" t="t"/>
              <a:pathLst>
                <a:path extrusionOk="0" h="14" w="238">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7" name="Google Shape;427;p22"/>
            <p:cNvSpPr/>
            <p:nvPr/>
          </p:nvSpPr>
          <p:spPr>
            <a:xfrm>
              <a:off x="755650" y="2859087"/>
              <a:ext cx="68263" cy="4762"/>
            </a:xfrm>
            <a:custGeom>
              <a:rect b="b" l="l" r="r" t="t"/>
              <a:pathLst>
                <a:path extrusionOk="0" h="2" w="36">
                  <a:moveTo>
                    <a:pt x="0" y="1"/>
                  </a:moveTo>
                  <a:lnTo>
                    <a:pt x="0" y="1"/>
                  </a:lnTo>
                  <a:cubicBezTo>
                    <a:pt x="19" y="2"/>
                    <a:pt x="24" y="1"/>
                    <a:pt x="36" y="1"/>
                  </a:cubicBezTo>
                  <a:cubicBezTo>
                    <a:pt x="33" y="0"/>
                    <a:pt x="15" y="1"/>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8" name="Google Shape;428;p22"/>
            <p:cNvSpPr/>
            <p:nvPr/>
          </p:nvSpPr>
          <p:spPr>
            <a:xfrm>
              <a:off x="-133350" y="2798763"/>
              <a:ext cx="111125" cy="4762"/>
            </a:xfrm>
            <a:custGeom>
              <a:rect b="b" l="l" r="r" t="t"/>
              <a:pathLst>
                <a:path extrusionOk="0" h="2" w="58">
                  <a:moveTo>
                    <a:pt x="37" y="0"/>
                  </a:moveTo>
                  <a:lnTo>
                    <a:pt x="37" y="0"/>
                  </a:lnTo>
                  <a:cubicBezTo>
                    <a:pt x="34" y="1"/>
                    <a:pt x="0" y="1"/>
                    <a:pt x="7" y="2"/>
                  </a:cubicBezTo>
                  <a:lnTo>
                    <a:pt x="58" y="2"/>
                  </a:lnTo>
                  <a:cubicBezTo>
                    <a:pt x="46" y="2"/>
                    <a:pt x="42" y="1"/>
                    <a:pt x="3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29" name="Google Shape;429;p22"/>
            <p:cNvSpPr/>
            <p:nvPr/>
          </p:nvSpPr>
          <p:spPr>
            <a:xfrm>
              <a:off x="-22225" y="2800350"/>
              <a:ext cx="44450" cy="3175"/>
            </a:xfrm>
            <a:custGeom>
              <a:rect b="b" l="l" r="r" t="t"/>
              <a:pathLst>
                <a:path extrusionOk="0" h="1" w="23">
                  <a:moveTo>
                    <a:pt x="23" y="0"/>
                  </a:moveTo>
                  <a:lnTo>
                    <a:pt x="23" y="0"/>
                  </a:lnTo>
                  <a:lnTo>
                    <a:pt x="0" y="1"/>
                  </a:lnTo>
                  <a:cubicBezTo>
                    <a:pt x="6" y="1"/>
                    <a:pt x="13"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0" name="Google Shape;430;p22"/>
            <p:cNvSpPr/>
            <p:nvPr/>
          </p:nvSpPr>
          <p:spPr>
            <a:xfrm>
              <a:off x="-66675" y="2798763"/>
              <a:ext cx="6350" cy="0"/>
            </a:xfrm>
            <a:custGeom>
              <a:rect b="b" l="l" r="r" t="t"/>
              <a:pathLst>
                <a:path extrusionOk="0" h="120000" w="3">
                  <a:moveTo>
                    <a:pt x="0" y="0"/>
                  </a:moveTo>
                  <a:lnTo>
                    <a:pt x="0" y="0"/>
                  </a:lnTo>
                  <a:lnTo>
                    <a:pt x="2" y="0"/>
                  </a:lnTo>
                  <a:cubicBezTo>
                    <a:pt x="3" y="0"/>
                    <a:pt x="3" y="0"/>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1" name="Google Shape;431;p22"/>
            <p:cNvSpPr/>
            <p:nvPr/>
          </p:nvSpPr>
          <p:spPr>
            <a:xfrm>
              <a:off x="-1566863" y="2730500"/>
              <a:ext cx="65088" cy="3175"/>
            </a:xfrm>
            <a:custGeom>
              <a:rect b="b" l="l" r="r" t="t"/>
              <a:pathLst>
                <a:path extrusionOk="0" h="1" w="34">
                  <a:moveTo>
                    <a:pt x="33" y="1"/>
                  </a:moveTo>
                  <a:lnTo>
                    <a:pt x="33" y="1"/>
                  </a:lnTo>
                  <a:cubicBezTo>
                    <a:pt x="34" y="0"/>
                    <a:pt x="12" y="1"/>
                    <a:pt x="0" y="1"/>
                  </a:cubicBezTo>
                  <a:cubicBezTo>
                    <a:pt x="9" y="1"/>
                    <a:pt x="22" y="1"/>
                    <a:pt x="33"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2" name="Google Shape;432;p22"/>
            <p:cNvSpPr/>
            <p:nvPr/>
          </p:nvSpPr>
          <p:spPr>
            <a:xfrm>
              <a:off x="-3175000" y="2740025"/>
              <a:ext cx="38100" cy="0"/>
            </a:xfrm>
            <a:custGeom>
              <a:rect b="b" l="l" r="r" t="t"/>
              <a:pathLst>
                <a:path extrusionOk="0" h="120000" w="20">
                  <a:moveTo>
                    <a:pt x="20" y="0"/>
                  </a:moveTo>
                  <a:lnTo>
                    <a:pt x="20" y="0"/>
                  </a:lnTo>
                  <a:lnTo>
                    <a:pt x="0" y="0"/>
                  </a:lnTo>
                  <a:cubicBezTo>
                    <a:pt x="7" y="0"/>
                    <a:pt x="11" y="0"/>
                    <a:pt x="2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3" name="Google Shape;433;p22"/>
            <p:cNvSpPr/>
            <p:nvPr/>
          </p:nvSpPr>
          <p:spPr>
            <a:xfrm>
              <a:off x="-3735388" y="2803525"/>
              <a:ext cx="6350" cy="1587"/>
            </a:xfrm>
            <a:custGeom>
              <a:rect b="b" l="l" r="r" t="t"/>
              <a:pathLst>
                <a:path extrusionOk="0" h="1" w="4">
                  <a:moveTo>
                    <a:pt x="4" y="0"/>
                  </a:moveTo>
                  <a:lnTo>
                    <a:pt x="4" y="0"/>
                  </a:lnTo>
                  <a:cubicBezTo>
                    <a:pt x="3" y="0"/>
                    <a:pt x="2" y="1"/>
                    <a:pt x="0" y="1"/>
                  </a:cubicBezTo>
                  <a:cubicBezTo>
                    <a:pt x="2" y="1"/>
                    <a:pt x="3" y="1"/>
                    <a:pt x="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4" name="Google Shape;434;p22"/>
            <p:cNvSpPr/>
            <p:nvPr/>
          </p:nvSpPr>
          <p:spPr>
            <a:xfrm>
              <a:off x="-3924300" y="2803525"/>
              <a:ext cx="188913" cy="3175"/>
            </a:xfrm>
            <a:custGeom>
              <a:rect b="b" l="l" r="r" t="t"/>
              <a:pathLst>
                <a:path extrusionOk="0" h="2" w="98">
                  <a:moveTo>
                    <a:pt x="98" y="1"/>
                  </a:moveTo>
                  <a:lnTo>
                    <a:pt x="98" y="1"/>
                  </a:lnTo>
                  <a:cubicBezTo>
                    <a:pt x="84" y="2"/>
                    <a:pt x="42" y="0"/>
                    <a:pt x="26" y="1"/>
                  </a:cubicBezTo>
                  <a:lnTo>
                    <a:pt x="28" y="1"/>
                  </a:lnTo>
                  <a:lnTo>
                    <a:pt x="0" y="2"/>
                  </a:lnTo>
                  <a:cubicBezTo>
                    <a:pt x="27" y="2"/>
                    <a:pt x="82" y="2"/>
                    <a:pt x="9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5" name="Shape 435"/>
        <p:cNvGrpSpPr/>
        <p:nvPr/>
      </p:nvGrpSpPr>
      <p:grpSpPr>
        <a:xfrm>
          <a:off x="0" y="0"/>
          <a:ext cx="0" cy="0"/>
          <a:chOff x="0" y="0"/>
          <a:chExt cx="0" cy="0"/>
        </a:xfrm>
      </p:grpSpPr>
      <p:grpSp>
        <p:nvGrpSpPr>
          <p:cNvPr id="436" name="Google Shape;436;p23"/>
          <p:cNvGrpSpPr/>
          <p:nvPr/>
        </p:nvGrpSpPr>
        <p:grpSpPr>
          <a:xfrm>
            <a:off x="1522413" y="1514475"/>
            <a:ext cx="10569575" cy="64008"/>
            <a:chOff x="1522413" y="1514475"/>
            <a:chExt cx="10569575" cy="64008"/>
          </a:xfrm>
        </p:grpSpPr>
        <p:sp>
          <p:nvSpPr>
            <p:cNvPr id="437" name="Google Shape;437;p23"/>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8" name="Google Shape;438;p23"/>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39" name="Google Shape;439;p23"/>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0" name="Google Shape;440;p23"/>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1" name="Google Shape;441;p23"/>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2" name="Google Shape;442;p23"/>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3" name="Google Shape;443;p23"/>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4" name="Google Shape;444;p23"/>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5" name="Google Shape;445;p23"/>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6" name="Google Shape;446;p23"/>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7" name="Google Shape;447;p23"/>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8" name="Google Shape;448;p23"/>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49" name="Google Shape;449;p23"/>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0" name="Google Shape;450;p23"/>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1" name="Google Shape;451;p23"/>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2" name="Google Shape;452;p23"/>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3" name="Google Shape;453;p23"/>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4" name="Google Shape;454;p23"/>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5" name="Google Shape;455;p23"/>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6" name="Google Shape;456;p23"/>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7" name="Google Shape;457;p23"/>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8" name="Google Shape;458;p23"/>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59" name="Google Shape;459;p23"/>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0" name="Google Shape;460;p23"/>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1" name="Google Shape;461;p23"/>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2" name="Google Shape;462;p23"/>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3" name="Google Shape;463;p23"/>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4" name="Google Shape;464;p23"/>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5" name="Google Shape;465;p23"/>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6" name="Google Shape;466;p23"/>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7" name="Google Shape;467;p23"/>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8" name="Google Shape;468;p23"/>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69" name="Google Shape;469;p23"/>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0" name="Google Shape;470;p23"/>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1" name="Google Shape;471;p23"/>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2" name="Google Shape;472;p23"/>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3" name="Google Shape;473;p23"/>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4" name="Google Shape;474;p23"/>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5" name="Google Shape;475;p23"/>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6" name="Google Shape;476;p23"/>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7" name="Google Shape;477;p23"/>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8" name="Google Shape;478;p23"/>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9" name="Google Shape;479;p23"/>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0" name="Google Shape;480;p23"/>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1" name="Google Shape;481;p23"/>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2" name="Google Shape;482;p23"/>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3" name="Google Shape;483;p23"/>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4" name="Google Shape;484;p23"/>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5" name="Google Shape;485;p23"/>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6" name="Google Shape;486;p23"/>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7" name="Google Shape;487;p23"/>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8" name="Google Shape;488;p23"/>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9" name="Google Shape;489;p23"/>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0" name="Google Shape;490;p23"/>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1" name="Google Shape;491;p23"/>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2" name="Google Shape;492;p23"/>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3" name="Google Shape;493;p23"/>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4" name="Google Shape;494;p23"/>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5" name="Google Shape;495;p23"/>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6" name="Google Shape;496;p23"/>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7" name="Google Shape;497;p23"/>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8" name="Google Shape;498;p23"/>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9" name="Google Shape;499;p23"/>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0" name="Google Shape;500;p23"/>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1" name="Google Shape;501;p23"/>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2" name="Google Shape;502;p23"/>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3" name="Google Shape;503;p23"/>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4" name="Google Shape;504;p23"/>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5" name="Google Shape;505;p23"/>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6" name="Google Shape;506;p23"/>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7" name="Google Shape;507;p23"/>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8" name="Google Shape;508;p23"/>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9" name="Google Shape;509;p23"/>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0" name="Google Shape;510;p23"/>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511" name="Google Shape;511;p23"/>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onsola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23"/>
          <p:cNvSpPr txBox="1"/>
          <p:nvPr>
            <p:ph idx="1" type="body"/>
          </p:nvPr>
        </p:nvSpPr>
        <p:spPr>
          <a:xfrm>
            <a:off x="1522413" y="1905000"/>
            <a:ext cx="4416552" cy="7620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lt1"/>
              </a:buClr>
              <a:buSzPts val="2400"/>
              <a:buNone/>
              <a:defRPr b="0" sz="2400"/>
            </a:lvl1pPr>
            <a:lvl2pPr indent="-228600" lvl="1" marL="914400" algn="l">
              <a:lnSpc>
                <a:spcPct val="90000"/>
              </a:lnSpc>
              <a:spcBef>
                <a:spcPts val="600"/>
              </a:spcBef>
              <a:spcAft>
                <a:spcPts val="0"/>
              </a:spcAft>
              <a:buClr>
                <a:schemeClr val="lt1"/>
              </a:buClr>
              <a:buSzPts val="2000"/>
              <a:buNone/>
              <a:defRPr b="1" sz="2000"/>
            </a:lvl2pPr>
            <a:lvl3pPr indent="-228600" lvl="2" marL="1371600" algn="l">
              <a:lnSpc>
                <a:spcPct val="90000"/>
              </a:lnSpc>
              <a:spcBef>
                <a:spcPts val="600"/>
              </a:spcBef>
              <a:spcAft>
                <a:spcPts val="0"/>
              </a:spcAft>
              <a:buClr>
                <a:schemeClr val="lt1"/>
              </a:buClr>
              <a:buSzPts val="1800"/>
              <a:buNone/>
              <a:defRPr b="1" sz="1800"/>
            </a:lvl3pPr>
            <a:lvl4pPr indent="-228600" lvl="3" marL="1828800" algn="l">
              <a:lnSpc>
                <a:spcPct val="90000"/>
              </a:lnSpc>
              <a:spcBef>
                <a:spcPts val="600"/>
              </a:spcBef>
              <a:spcAft>
                <a:spcPts val="0"/>
              </a:spcAft>
              <a:buClr>
                <a:schemeClr val="lt1"/>
              </a:buClr>
              <a:buSzPts val="1600"/>
              <a:buNone/>
              <a:defRPr b="1" sz="1600"/>
            </a:lvl4pPr>
            <a:lvl5pPr indent="-228600" lvl="4" marL="2286000" algn="l">
              <a:lnSpc>
                <a:spcPct val="90000"/>
              </a:lnSpc>
              <a:spcBef>
                <a:spcPts val="600"/>
              </a:spcBef>
              <a:spcAft>
                <a:spcPts val="0"/>
              </a:spcAft>
              <a:buClr>
                <a:schemeClr val="lt1"/>
              </a:buClr>
              <a:buSzPts val="1600"/>
              <a:buNone/>
              <a:defRPr b="1" sz="1600"/>
            </a:lvl5pPr>
            <a:lvl6pPr indent="-228600" lvl="5" marL="2743200" algn="l">
              <a:lnSpc>
                <a:spcPct val="90000"/>
              </a:lnSpc>
              <a:spcBef>
                <a:spcPts val="600"/>
              </a:spcBef>
              <a:spcAft>
                <a:spcPts val="0"/>
              </a:spcAft>
              <a:buClr>
                <a:schemeClr val="lt1"/>
              </a:buClr>
              <a:buSzPts val="1600"/>
              <a:buNone/>
              <a:defRPr b="1" sz="1600"/>
            </a:lvl6pPr>
            <a:lvl7pPr indent="-228600" lvl="6" marL="3200400" algn="l">
              <a:lnSpc>
                <a:spcPct val="90000"/>
              </a:lnSpc>
              <a:spcBef>
                <a:spcPts val="600"/>
              </a:spcBef>
              <a:spcAft>
                <a:spcPts val="0"/>
              </a:spcAft>
              <a:buClr>
                <a:schemeClr val="lt1"/>
              </a:buClr>
              <a:buSzPts val="1600"/>
              <a:buNone/>
              <a:defRPr b="1" sz="1600"/>
            </a:lvl7pPr>
            <a:lvl8pPr indent="-228600" lvl="7" marL="3657600" algn="l">
              <a:lnSpc>
                <a:spcPct val="90000"/>
              </a:lnSpc>
              <a:spcBef>
                <a:spcPts val="600"/>
              </a:spcBef>
              <a:spcAft>
                <a:spcPts val="0"/>
              </a:spcAft>
              <a:buClr>
                <a:schemeClr val="lt1"/>
              </a:buClr>
              <a:buSzPts val="1600"/>
              <a:buNone/>
              <a:defRPr b="1" sz="1600"/>
            </a:lvl8pPr>
            <a:lvl9pPr indent="-228600" lvl="8" marL="4114800" algn="l">
              <a:lnSpc>
                <a:spcPct val="90000"/>
              </a:lnSpc>
              <a:spcBef>
                <a:spcPts val="600"/>
              </a:spcBef>
              <a:spcAft>
                <a:spcPts val="0"/>
              </a:spcAft>
              <a:buClr>
                <a:schemeClr val="lt1"/>
              </a:buClr>
              <a:buSzPts val="1600"/>
              <a:buNone/>
              <a:defRPr b="1" sz="1600"/>
            </a:lvl9pPr>
          </a:lstStyle>
          <a:p/>
        </p:txBody>
      </p:sp>
      <p:sp>
        <p:nvSpPr>
          <p:cNvPr id="513" name="Google Shape;513;p23"/>
          <p:cNvSpPr txBox="1"/>
          <p:nvPr>
            <p:ph idx="2" type="body"/>
          </p:nvPr>
        </p:nvSpPr>
        <p:spPr>
          <a:xfrm>
            <a:off x="1522413" y="2819399"/>
            <a:ext cx="4416552" cy="3352801"/>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sp>
        <p:nvSpPr>
          <p:cNvPr id="514" name="Google Shape;514;p23"/>
          <p:cNvSpPr txBox="1"/>
          <p:nvPr>
            <p:ph idx="3" type="body"/>
          </p:nvPr>
        </p:nvSpPr>
        <p:spPr>
          <a:xfrm>
            <a:off x="6249860" y="1905000"/>
            <a:ext cx="4416552" cy="7620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lt1"/>
              </a:buClr>
              <a:buSzPts val="2400"/>
              <a:buNone/>
              <a:defRPr b="0" sz="2400"/>
            </a:lvl1pPr>
            <a:lvl2pPr indent="-228600" lvl="1" marL="914400" algn="l">
              <a:lnSpc>
                <a:spcPct val="90000"/>
              </a:lnSpc>
              <a:spcBef>
                <a:spcPts val="600"/>
              </a:spcBef>
              <a:spcAft>
                <a:spcPts val="0"/>
              </a:spcAft>
              <a:buClr>
                <a:schemeClr val="lt1"/>
              </a:buClr>
              <a:buSzPts val="2000"/>
              <a:buNone/>
              <a:defRPr b="1" sz="2000"/>
            </a:lvl2pPr>
            <a:lvl3pPr indent="-228600" lvl="2" marL="1371600" algn="l">
              <a:lnSpc>
                <a:spcPct val="90000"/>
              </a:lnSpc>
              <a:spcBef>
                <a:spcPts val="600"/>
              </a:spcBef>
              <a:spcAft>
                <a:spcPts val="0"/>
              </a:spcAft>
              <a:buClr>
                <a:schemeClr val="lt1"/>
              </a:buClr>
              <a:buSzPts val="1800"/>
              <a:buNone/>
              <a:defRPr b="1" sz="1800"/>
            </a:lvl3pPr>
            <a:lvl4pPr indent="-228600" lvl="3" marL="1828800" algn="l">
              <a:lnSpc>
                <a:spcPct val="90000"/>
              </a:lnSpc>
              <a:spcBef>
                <a:spcPts val="600"/>
              </a:spcBef>
              <a:spcAft>
                <a:spcPts val="0"/>
              </a:spcAft>
              <a:buClr>
                <a:schemeClr val="lt1"/>
              </a:buClr>
              <a:buSzPts val="1600"/>
              <a:buNone/>
              <a:defRPr b="1" sz="1600"/>
            </a:lvl4pPr>
            <a:lvl5pPr indent="-228600" lvl="4" marL="2286000" algn="l">
              <a:lnSpc>
                <a:spcPct val="90000"/>
              </a:lnSpc>
              <a:spcBef>
                <a:spcPts val="600"/>
              </a:spcBef>
              <a:spcAft>
                <a:spcPts val="0"/>
              </a:spcAft>
              <a:buClr>
                <a:schemeClr val="lt1"/>
              </a:buClr>
              <a:buSzPts val="1600"/>
              <a:buNone/>
              <a:defRPr b="1" sz="1600"/>
            </a:lvl5pPr>
            <a:lvl6pPr indent="-228600" lvl="5" marL="2743200" algn="l">
              <a:lnSpc>
                <a:spcPct val="90000"/>
              </a:lnSpc>
              <a:spcBef>
                <a:spcPts val="600"/>
              </a:spcBef>
              <a:spcAft>
                <a:spcPts val="0"/>
              </a:spcAft>
              <a:buClr>
                <a:schemeClr val="lt1"/>
              </a:buClr>
              <a:buSzPts val="1600"/>
              <a:buNone/>
              <a:defRPr b="1" sz="1600"/>
            </a:lvl6pPr>
            <a:lvl7pPr indent="-228600" lvl="6" marL="3200400" algn="l">
              <a:lnSpc>
                <a:spcPct val="90000"/>
              </a:lnSpc>
              <a:spcBef>
                <a:spcPts val="600"/>
              </a:spcBef>
              <a:spcAft>
                <a:spcPts val="0"/>
              </a:spcAft>
              <a:buClr>
                <a:schemeClr val="lt1"/>
              </a:buClr>
              <a:buSzPts val="1600"/>
              <a:buNone/>
              <a:defRPr b="1" sz="1600"/>
            </a:lvl7pPr>
            <a:lvl8pPr indent="-228600" lvl="7" marL="3657600" algn="l">
              <a:lnSpc>
                <a:spcPct val="90000"/>
              </a:lnSpc>
              <a:spcBef>
                <a:spcPts val="600"/>
              </a:spcBef>
              <a:spcAft>
                <a:spcPts val="0"/>
              </a:spcAft>
              <a:buClr>
                <a:schemeClr val="lt1"/>
              </a:buClr>
              <a:buSzPts val="1600"/>
              <a:buNone/>
              <a:defRPr b="1" sz="1600"/>
            </a:lvl8pPr>
            <a:lvl9pPr indent="-228600" lvl="8" marL="4114800" algn="l">
              <a:lnSpc>
                <a:spcPct val="90000"/>
              </a:lnSpc>
              <a:spcBef>
                <a:spcPts val="600"/>
              </a:spcBef>
              <a:spcAft>
                <a:spcPts val="0"/>
              </a:spcAft>
              <a:buClr>
                <a:schemeClr val="lt1"/>
              </a:buClr>
              <a:buSzPts val="1600"/>
              <a:buNone/>
              <a:defRPr b="1" sz="1600"/>
            </a:lvl9pPr>
          </a:lstStyle>
          <a:p/>
        </p:txBody>
      </p:sp>
      <p:sp>
        <p:nvSpPr>
          <p:cNvPr id="515" name="Google Shape;515;p23"/>
          <p:cNvSpPr txBox="1"/>
          <p:nvPr>
            <p:ph idx="4" type="body"/>
          </p:nvPr>
        </p:nvSpPr>
        <p:spPr>
          <a:xfrm>
            <a:off x="6249860" y="2819399"/>
            <a:ext cx="4416552" cy="3352801"/>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sp>
        <p:nvSpPr>
          <p:cNvPr id="516" name="Google Shape;516;p23"/>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23"/>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23"/>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9" name="Shape 519"/>
        <p:cNvGrpSpPr/>
        <p:nvPr/>
      </p:nvGrpSpPr>
      <p:grpSpPr>
        <a:xfrm>
          <a:off x="0" y="0"/>
          <a:ext cx="0" cy="0"/>
          <a:chOff x="0" y="0"/>
          <a:chExt cx="0" cy="0"/>
        </a:xfrm>
      </p:grpSpPr>
      <p:grpSp>
        <p:nvGrpSpPr>
          <p:cNvPr id="520" name="Google Shape;520;p24"/>
          <p:cNvGrpSpPr/>
          <p:nvPr/>
        </p:nvGrpSpPr>
        <p:grpSpPr>
          <a:xfrm>
            <a:off x="1522413" y="1514475"/>
            <a:ext cx="10569575" cy="64008"/>
            <a:chOff x="1522413" y="1514475"/>
            <a:chExt cx="10569575" cy="64008"/>
          </a:xfrm>
        </p:grpSpPr>
        <p:sp>
          <p:nvSpPr>
            <p:cNvPr id="521" name="Google Shape;521;p24"/>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2" name="Google Shape;522;p24"/>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3" name="Google Shape;523;p24"/>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4" name="Google Shape;524;p24"/>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5" name="Google Shape;525;p24"/>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6" name="Google Shape;526;p24"/>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7" name="Google Shape;527;p24"/>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8" name="Google Shape;528;p24"/>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9" name="Google Shape;529;p24"/>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0" name="Google Shape;530;p24"/>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1" name="Google Shape;531;p24"/>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2" name="Google Shape;532;p24"/>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3" name="Google Shape;533;p24"/>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4" name="Google Shape;534;p24"/>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5" name="Google Shape;535;p24"/>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6" name="Google Shape;536;p24"/>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7" name="Google Shape;537;p24"/>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8" name="Google Shape;538;p24"/>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9" name="Google Shape;539;p24"/>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0" name="Google Shape;540;p24"/>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1" name="Google Shape;541;p24"/>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2" name="Google Shape;542;p24"/>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3" name="Google Shape;543;p24"/>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4" name="Google Shape;544;p24"/>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5" name="Google Shape;545;p24"/>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6" name="Google Shape;546;p24"/>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7" name="Google Shape;547;p24"/>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8" name="Google Shape;548;p24"/>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9" name="Google Shape;549;p24"/>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0" name="Google Shape;550;p24"/>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1" name="Google Shape;551;p24"/>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2" name="Google Shape;552;p24"/>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3" name="Google Shape;553;p24"/>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4" name="Google Shape;554;p24"/>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5" name="Google Shape;555;p24"/>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6" name="Google Shape;556;p24"/>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7" name="Google Shape;557;p24"/>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8" name="Google Shape;558;p24"/>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9" name="Google Shape;559;p24"/>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0" name="Google Shape;560;p24"/>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1" name="Google Shape;561;p24"/>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2" name="Google Shape;562;p24"/>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3" name="Google Shape;563;p24"/>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4" name="Google Shape;564;p24"/>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5" name="Google Shape;565;p24"/>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6" name="Google Shape;566;p24"/>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7" name="Google Shape;567;p24"/>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8" name="Google Shape;568;p24"/>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9" name="Google Shape;569;p24"/>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0" name="Google Shape;570;p24"/>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1" name="Google Shape;571;p24"/>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2" name="Google Shape;572;p24"/>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3" name="Google Shape;573;p24"/>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4" name="Google Shape;574;p24"/>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5" name="Google Shape;575;p24"/>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6" name="Google Shape;576;p24"/>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7" name="Google Shape;577;p24"/>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8" name="Google Shape;578;p24"/>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9" name="Google Shape;579;p24"/>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0" name="Google Shape;580;p24"/>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1" name="Google Shape;581;p24"/>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2" name="Google Shape;582;p24"/>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3" name="Google Shape;583;p24"/>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4" name="Google Shape;584;p24"/>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5" name="Google Shape;585;p24"/>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6" name="Google Shape;586;p24"/>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7" name="Google Shape;587;p24"/>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8" name="Google Shape;588;p24"/>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9" name="Google Shape;589;p24"/>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0" name="Google Shape;590;p24"/>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1" name="Google Shape;591;p24"/>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2" name="Google Shape;592;p24"/>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3" name="Google Shape;593;p24"/>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4" name="Google Shape;594;p24"/>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sp>
        <p:nvSpPr>
          <p:cNvPr id="595" name="Google Shape;595;p24"/>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6" name="Google Shape;596;p24"/>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 name="Google Shape;597;p24"/>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 name="Google Shape;598;p24"/>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9" name="Shape 599"/>
        <p:cNvGrpSpPr/>
        <p:nvPr/>
      </p:nvGrpSpPr>
      <p:grpSpPr>
        <a:xfrm>
          <a:off x="0" y="0"/>
          <a:ext cx="0" cy="0"/>
          <a:chOff x="0" y="0"/>
          <a:chExt cx="0" cy="0"/>
        </a:xfrm>
      </p:grpSpPr>
      <p:sp>
        <p:nvSpPr>
          <p:cNvPr id="600" name="Google Shape;600;p25"/>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 name="Google Shape;601;p25"/>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2" name="Google Shape;602;p25"/>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3" name="Shape 603"/>
        <p:cNvGrpSpPr/>
        <p:nvPr/>
      </p:nvGrpSpPr>
      <p:grpSpPr>
        <a:xfrm>
          <a:off x="0" y="0"/>
          <a:ext cx="0" cy="0"/>
          <a:chOff x="0" y="0"/>
          <a:chExt cx="0" cy="0"/>
        </a:xfrm>
      </p:grpSpPr>
      <p:grpSp>
        <p:nvGrpSpPr>
          <p:cNvPr id="604" name="Google Shape;604;p26"/>
          <p:cNvGrpSpPr/>
          <p:nvPr/>
        </p:nvGrpSpPr>
        <p:grpSpPr>
          <a:xfrm>
            <a:off x="4417839" y="1630821"/>
            <a:ext cx="6291028" cy="4575885"/>
            <a:chOff x="4417839" y="1630821"/>
            <a:chExt cx="6291028" cy="4575885"/>
          </a:xfrm>
        </p:grpSpPr>
        <p:grpSp>
          <p:nvGrpSpPr>
            <p:cNvPr id="605" name="Google Shape;605;p26"/>
            <p:cNvGrpSpPr/>
            <p:nvPr/>
          </p:nvGrpSpPr>
          <p:grpSpPr>
            <a:xfrm>
              <a:off x="5414491" y="1630821"/>
              <a:ext cx="5294376" cy="4114800"/>
              <a:chOff x="3310555" y="716546"/>
              <a:chExt cx="5294376" cy="4114800"/>
            </a:xfrm>
          </p:grpSpPr>
          <p:grpSp>
            <p:nvGrpSpPr>
              <p:cNvPr id="606" name="Google Shape;606;p26"/>
              <p:cNvGrpSpPr/>
              <p:nvPr/>
            </p:nvGrpSpPr>
            <p:grpSpPr>
              <a:xfrm flipH="1">
                <a:off x="3310555" y="737968"/>
                <a:ext cx="5294376" cy="54864"/>
                <a:chOff x="1522413" y="1514475"/>
                <a:chExt cx="10569575" cy="64008"/>
              </a:xfrm>
            </p:grpSpPr>
            <p:sp>
              <p:nvSpPr>
                <p:cNvPr id="607" name="Google Shape;607;p26"/>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08" name="Google Shape;608;p26"/>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09" name="Google Shape;609;p26"/>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0" name="Google Shape;610;p26"/>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1" name="Google Shape;611;p26"/>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2" name="Google Shape;612;p26"/>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3" name="Google Shape;613;p26"/>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4" name="Google Shape;614;p26"/>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5" name="Google Shape;615;p26"/>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6" name="Google Shape;616;p26"/>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7" name="Google Shape;617;p26"/>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8" name="Google Shape;618;p26"/>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9" name="Google Shape;619;p26"/>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0" name="Google Shape;620;p26"/>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1" name="Google Shape;621;p26"/>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2" name="Google Shape;622;p26"/>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3" name="Google Shape;623;p26"/>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4" name="Google Shape;624;p26"/>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5" name="Google Shape;625;p26"/>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6" name="Google Shape;626;p26"/>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7" name="Google Shape;627;p26"/>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8" name="Google Shape;628;p26"/>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29" name="Google Shape;629;p26"/>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0" name="Google Shape;630;p26"/>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1" name="Google Shape;631;p26"/>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2" name="Google Shape;632;p26"/>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3" name="Google Shape;633;p26"/>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4" name="Google Shape;634;p26"/>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5" name="Google Shape;635;p26"/>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6" name="Google Shape;636;p26"/>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7" name="Google Shape;637;p26"/>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8" name="Google Shape;638;p26"/>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39" name="Google Shape;639;p26"/>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0" name="Google Shape;640;p26"/>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1" name="Google Shape;641;p26"/>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2" name="Google Shape;642;p26"/>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3" name="Google Shape;643;p26"/>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4" name="Google Shape;644;p26"/>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5" name="Google Shape;645;p26"/>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6" name="Google Shape;646;p26"/>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7" name="Google Shape;647;p26"/>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8" name="Google Shape;648;p26"/>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49" name="Google Shape;649;p26"/>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0" name="Google Shape;650;p26"/>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1" name="Google Shape;651;p26"/>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2" name="Google Shape;652;p26"/>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3" name="Google Shape;653;p26"/>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4" name="Google Shape;654;p26"/>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5" name="Google Shape;655;p26"/>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6" name="Google Shape;656;p26"/>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7" name="Google Shape;657;p26"/>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8" name="Google Shape;658;p26"/>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59" name="Google Shape;659;p26"/>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0" name="Google Shape;660;p26"/>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1" name="Google Shape;661;p26"/>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2" name="Google Shape;662;p26"/>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3" name="Google Shape;663;p26"/>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4" name="Google Shape;664;p26"/>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5" name="Google Shape;665;p26"/>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6" name="Google Shape;666;p26"/>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7" name="Google Shape;667;p26"/>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8" name="Google Shape;668;p26"/>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69" name="Google Shape;669;p26"/>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0" name="Google Shape;670;p26"/>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1" name="Google Shape;671;p26"/>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2" name="Google Shape;672;p26"/>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3" name="Google Shape;673;p26"/>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4" name="Google Shape;674;p26"/>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5" name="Google Shape;675;p26"/>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6" name="Google Shape;676;p26"/>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7" name="Google Shape;677;p26"/>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8" name="Google Shape;678;p26"/>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79" name="Google Shape;679;p26"/>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0" name="Google Shape;680;p26"/>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nvGrpSpPr>
              <p:cNvPr id="681" name="Google Shape;681;p26"/>
              <p:cNvGrpSpPr/>
              <p:nvPr/>
            </p:nvGrpSpPr>
            <p:grpSpPr>
              <a:xfrm flipH="1" rot="-5400000">
                <a:off x="6492229" y="2755658"/>
                <a:ext cx="4114800" cy="36576"/>
                <a:chOff x="1522413" y="1514475"/>
                <a:chExt cx="10569575" cy="64008"/>
              </a:xfrm>
            </p:grpSpPr>
            <p:sp>
              <p:nvSpPr>
                <p:cNvPr id="682" name="Google Shape;682;p26"/>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3" name="Google Shape;683;p26"/>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4" name="Google Shape;684;p26"/>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5" name="Google Shape;685;p26"/>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6" name="Google Shape;686;p26"/>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7" name="Google Shape;687;p26"/>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8" name="Google Shape;688;p26"/>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89" name="Google Shape;689;p26"/>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0" name="Google Shape;690;p26"/>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1" name="Google Shape;691;p26"/>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2" name="Google Shape;692;p26"/>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3" name="Google Shape;693;p26"/>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4" name="Google Shape;694;p26"/>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5" name="Google Shape;695;p26"/>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6" name="Google Shape;696;p26"/>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7" name="Google Shape;697;p26"/>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8" name="Google Shape;698;p26"/>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99" name="Google Shape;699;p26"/>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0" name="Google Shape;700;p26"/>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1" name="Google Shape;701;p26"/>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2" name="Google Shape;702;p26"/>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3" name="Google Shape;703;p26"/>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4" name="Google Shape;704;p26"/>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5" name="Google Shape;705;p26"/>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6" name="Google Shape;706;p26"/>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7" name="Google Shape;707;p26"/>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8" name="Google Shape;708;p26"/>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09" name="Google Shape;709;p26"/>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0" name="Google Shape;710;p26"/>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1" name="Google Shape;711;p26"/>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2" name="Google Shape;712;p26"/>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3" name="Google Shape;713;p26"/>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4" name="Google Shape;714;p26"/>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5" name="Google Shape;715;p26"/>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6" name="Google Shape;716;p26"/>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7" name="Google Shape;717;p26"/>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8" name="Google Shape;718;p26"/>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19" name="Google Shape;719;p26"/>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0" name="Google Shape;720;p26"/>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1" name="Google Shape;721;p26"/>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2" name="Google Shape;722;p26"/>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3" name="Google Shape;723;p26"/>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4" name="Google Shape;724;p26"/>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5" name="Google Shape;725;p26"/>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6" name="Google Shape;726;p26"/>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7" name="Google Shape;727;p26"/>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8" name="Google Shape;728;p26"/>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29" name="Google Shape;729;p26"/>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0" name="Google Shape;730;p26"/>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1" name="Google Shape;731;p26"/>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2" name="Google Shape;732;p26"/>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3" name="Google Shape;733;p26"/>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4" name="Google Shape;734;p26"/>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5" name="Google Shape;735;p26"/>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6" name="Google Shape;736;p26"/>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7" name="Google Shape;737;p26"/>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8" name="Google Shape;738;p26"/>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39" name="Google Shape;739;p26"/>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0" name="Google Shape;740;p26"/>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1" name="Google Shape;741;p26"/>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2" name="Google Shape;742;p26"/>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3" name="Google Shape;743;p26"/>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4" name="Google Shape;744;p26"/>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5" name="Google Shape;745;p26"/>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6" name="Google Shape;746;p26"/>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7" name="Google Shape;747;p26"/>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8" name="Google Shape;748;p26"/>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49" name="Google Shape;749;p26"/>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0" name="Google Shape;750;p26"/>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1" name="Google Shape;751;p26"/>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2" name="Google Shape;752;p26"/>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3" name="Google Shape;753;p26"/>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4" name="Google Shape;754;p26"/>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5" name="Google Shape;755;p26"/>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grpSp>
          <p:nvGrpSpPr>
            <p:cNvPr id="756" name="Google Shape;756;p26"/>
            <p:cNvGrpSpPr/>
            <p:nvPr/>
          </p:nvGrpSpPr>
          <p:grpSpPr>
            <a:xfrm rot="10800000">
              <a:off x="4417839" y="2091906"/>
              <a:ext cx="5294376" cy="4114800"/>
              <a:chOff x="3310555" y="716546"/>
              <a:chExt cx="5294376" cy="4114800"/>
            </a:xfrm>
          </p:grpSpPr>
          <p:grpSp>
            <p:nvGrpSpPr>
              <p:cNvPr id="757" name="Google Shape;757;p26"/>
              <p:cNvGrpSpPr/>
              <p:nvPr/>
            </p:nvGrpSpPr>
            <p:grpSpPr>
              <a:xfrm flipH="1">
                <a:off x="3310555" y="737968"/>
                <a:ext cx="5294376" cy="54864"/>
                <a:chOff x="1522413" y="1514475"/>
                <a:chExt cx="10569575" cy="64008"/>
              </a:xfrm>
            </p:grpSpPr>
            <p:sp>
              <p:nvSpPr>
                <p:cNvPr id="758" name="Google Shape;758;p26"/>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59" name="Google Shape;759;p26"/>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0" name="Google Shape;760;p26"/>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1" name="Google Shape;761;p26"/>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2" name="Google Shape;762;p26"/>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3" name="Google Shape;763;p26"/>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4" name="Google Shape;764;p26"/>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5" name="Google Shape;765;p26"/>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6" name="Google Shape;766;p26"/>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7" name="Google Shape;767;p26"/>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8" name="Google Shape;768;p26"/>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69" name="Google Shape;769;p26"/>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0" name="Google Shape;770;p26"/>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1" name="Google Shape;771;p26"/>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2" name="Google Shape;772;p26"/>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3" name="Google Shape;773;p26"/>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4" name="Google Shape;774;p26"/>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5" name="Google Shape;775;p26"/>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6" name="Google Shape;776;p26"/>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7" name="Google Shape;777;p26"/>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8" name="Google Shape;778;p26"/>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9" name="Google Shape;779;p26"/>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0" name="Google Shape;780;p26"/>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1" name="Google Shape;781;p26"/>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2" name="Google Shape;782;p26"/>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3" name="Google Shape;783;p26"/>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4" name="Google Shape;784;p26"/>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5" name="Google Shape;785;p26"/>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6" name="Google Shape;786;p26"/>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7" name="Google Shape;787;p26"/>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8" name="Google Shape;788;p26"/>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9" name="Google Shape;789;p26"/>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0" name="Google Shape;790;p26"/>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1" name="Google Shape;791;p26"/>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2" name="Google Shape;792;p26"/>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3" name="Google Shape;793;p26"/>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4" name="Google Shape;794;p26"/>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5" name="Google Shape;795;p26"/>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6" name="Google Shape;796;p26"/>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7" name="Google Shape;797;p26"/>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8" name="Google Shape;798;p26"/>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99" name="Google Shape;799;p26"/>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0" name="Google Shape;800;p26"/>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1" name="Google Shape;801;p26"/>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2" name="Google Shape;802;p26"/>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3" name="Google Shape;803;p26"/>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4" name="Google Shape;804;p26"/>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5" name="Google Shape;805;p26"/>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6" name="Google Shape;806;p26"/>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7" name="Google Shape;807;p26"/>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8" name="Google Shape;808;p26"/>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09" name="Google Shape;809;p26"/>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0" name="Google Shape;810;p26"/>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1" name="Google Shape;811;p26"/>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2" name="Google Shape;812;p26"/>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3" name="Google Shape;813;p26"/>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4" name="Google Shape;814;p26"/>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5" name="Google Shape;815;p26"/>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6" name="Google Shape;816;p26"/>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7" name="Google Shape;817;p26"/>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8" name="Google Shape;818;p26"/>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19" name="Google Shape;819;p26"/>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0" name="Google Shape;820;p26"/>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1" name="Google Shape;821;p26"/>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2" name="Google Shape;822;p26"/>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3" name="Google Shape;823;p26"/>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4" name="Google Shape;824;p26"/>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5" name="Google Shape;825;p26"/>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6" name="Google Shape;826;p26"/>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7" name="Google Shape;827;p26"/>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8" name="Google Shape;828;p26"/>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29" name="Google Shape;829;p26"/>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0" name="Google Shape;830;p26"/>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1" name="Google Shape;831;p26"/>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nvGrpSpPr>
              <p:cNvPr id="832" name="Google Shape;832;p26"/>
              <p:cNvGrpSpPr/>
              <p:nvPr/>
            </p:nvGrpSpPr>
            <p:grpSpPr>
              <a:xfrm flipH="1" rot="-5400000">
                <a:off x="6492229" y="2755658"/>
                <a:ext cx="4114800" cy="36576"/>
                <a:chOff x="1522413" y="1514475"/>
                <a:chExt cx="10569575" cy="64008"/>
              </a:xfrm>
            </p:grpSpPr>
            <p:sp>
              <p:nvSpPr>
                <p:cNvPr id="833" name="Google Shape;833;p26"/>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4" name="Google Shape;834;p26"/>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5" name="Google Shape;835;p26"/>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6" name="Google Shape;836;p26"/>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7" name="Google Shape;837;p26"/>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8" name="Google Shape;838;p26"/>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39" name="Google Shape;839;p26"/>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0" name="Google Shape;840;p26"/>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1" name="Google Shape;841;p26"/>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2" name="Google Shape;842;p26"/>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3" name="Google Shape;843;p26"/>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4" name="Google Shape;844;p26"/>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5" name="Google Shape;845;p26"/>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6" name="Google Shape;846;p26"/>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7" name="Google Shape;847;p26"/>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8" name="Google Shape;848;p26"/>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49" name="Google Shape;849;p26"/>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0" name="Google Shape;850;p26"/>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1" name="Google Shape;851;p26"/>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2" name="Google Shape;852;p26"/>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3" name="Google Shape;853;p26"/>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4" name="Google Shape;854;p26"/>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5" name="Google Shape;855;p26"/>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6" name="Google Shape;856;p26"/>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7" name="Google Shape;857;p26"/>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8" name="Google Shape;858;p26"/>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59" name="Google Shape;859;p26"/>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0" name="Google Shape;860;p26"/>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1" name="Google Shape;861;p26"/>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2" name="Google Shape;862;p26"/>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3" name="Google Shape;863;p26"/>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4" name="Google Shape;864;p26"/>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5" name="Google Shape;865;p26"/>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6" name="Google Shape;866;p26"/>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7" name="Google Shape;867;p26"/>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8" name="Google Shape;868;p26"/>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69" name="Google Shape;869;p26"/>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0" name="Google Shape;870;p26"/>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1" name="Google Shape;871;p26"/>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2" name="Google Shape;872;p26"/>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3" name="Google Shape;873;p26"/>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4" name="Google Shape;874;p26"/>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5" name="Google Shape;875;p26"/>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6" name="Google Shape;876;p26"/>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7" name="Google Shape;877;p26"/>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8" name="Google Shape;878;p26"/>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79" name="Google Shape;879;p26"/>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0" name="Google Shape;880;p26"/>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1" name="Google Shape;881;p26"/>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2" name="Google Shape;882;p26"/>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3" name="Google Shape;883;p26"/>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4" name="Google Shape;884;p26"/>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5" name="Google Shape;885;p26"/>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6" name="Google Shape;886;p26"/>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7" name="Google Shape;887;p26"/>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8" name="Google Shape;888;p26"/>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89" name="Google Shape;889;p26"/>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0" name="Google Shape;890;p26"/>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1" name="Google Shape;891;p26"/>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2" name="Google Shape;892;p26"/>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3" name="Google Shape;893;p26"/>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4" name="Google Shape;894;p26"/>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5" name="Google Shape;895;p26"/>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6" name="Google Shape;896;p26"/>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7" name="Google Shape;897;p26"/>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8" name="Google Shape;898;p26"/>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899" name="Google Shape;899;p26"/>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0" name="Google Shape;900;p26"/>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1" name="Google Shape;901;p26"/>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2" name="Google Shape;902;p26"/>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3" name="Google Shape;903;p26"/>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4" name="Google Shape;904;p26"/>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5" name="Google Shape;905;p26"/>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06" name="Google Shape;906;p26"/>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grpSp>
      <p:sp>
        <p:nvSpPr>
          <p:cNvPr id="907" name="Google Shape;907;p26"/>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onsolas"/>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8" name="Google Shape;908;p26"/>
          <p:cNvSpPr txBox="1"/>
          <p:nvPr>
            <p:ph idx="1" type="body"/>
          </p:nvPr>
        </p:nvSpPr>
        <p:spPr>
          <a:xfrm>
            <a:off x="4710022" y="1905000"/>
            <a:ext cx="5669280" cy="40386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800"/>
              </a:spcBef>
              <a:spcAft>
                <a:spcPts val="0"/>
              </a:spcAft>
              <a:buClr>
                <a:schemeClr val="lt1"/>
              </a:buClr>
              <a:buSzPts val="2400"/>
              <a:buChar char="▪"/>
              <a:defRPr sz="2400"/>
            </a:lvl1pPr>
            <a:lvl2pPr indent="-355600" lvl="1" marL="914400" algn="l">
              <a:lnSpc>
                <a:spcPct val="90000"/>
              </a:lnSpc>
              <a:spcBef>
                <a:spcPts val="600"/>
              </a:spcBef>
              <a:spcAft>
                <a:spcPts val="0"/>
              </a:spcAft>
              <a:buClr>
                <a:schemeClr val="lt1"/>
              </a:buClr>
              <a:buSzPts val="2000"/>
              <a:buChar char="–"/>
              <a:defRPr sz="2000"/>
            </a:lvl2pPr>
            <a:lvl3pPr indent="-342900" lvl="2" marL="1371600" algn="l">
              <a:lnSpc>
                <a:spcPct val="90000"/>
              </a:lnSpc>
              <a:spcBef>
                <a:spcPts val="600"/>
              </a:spcBef>
              <a:spcAft>
                <a:spcPts val="0"/>
              </a:spcAft>
              <a:buClr>
                <a:schemeClr val="lt1"/>
              </a:buClr>
              <a:buSzPts val="1800"/>
              <a:buChar char="▪"/>
              <a:defRPr sz="1800"/>
            </a:lvl3pPr>
            <a:lvl4pPr indent="-330200" lvl="3" marL="1828800" algn="l">
              <a:lnSpc>
                <a:spcPct val="90000"/>
              </a:lnSpc>
              <a:spcBef>
                <a:spcPts val="600"/>
              </a:spcBef>
              <a:spcAft>
                <a:spcPts val="0"/>
              </a:spcAft>
              <a:buClr>
                <a:schemeClr val="lt1"/>
              </a:buClr>
              <a:buSzPts val="1600"/>
              <a:buChar char="–"/>
              <a:defRPr sz="1600"/>
            </a:lvl4pPr>
            <a:lvl5pPr indent="-330200" lvl="4" marL="2286000" algn="l">
              <a:lnSpc>
                <a:spcPct val="90000"/>
              </a:lnSpc>
              <a:spcBef>
                <a:spcPts val="600"/>
              </a:spcBef>
              <a:spcAft>
                <a:spcPts val="0"/>
              </a:spcAft>
              <a:buClr>
                <a:schemeClr val="lt1"/>
              </a:buClr>
              <a:buSzPts val="1600"/>
              <a:buChar char="▪"/>
              <a:defRPr sz="1600"/>
            </a:lvl5pPr>
            <a:lvl6pPr indent="-330200" lvl="5" marL="2743200" algn="l">
              <a:lnSpc>
                <a:spcPct val="90000"/>
              </a:lnSpc>
              <a:spcBef>
                <a:spcPts val="600"/>
              </a:spcBef>
              <a:spcAft>
                <a:spcPts val="0"/>
              </a:spcAft>
              <a:buClr>
                <a:schemeClr val="lt1"/>
              </a:buClr>
              <a:buSzPts val="1600"/>
              <a:buChar char="–"/>
              <a:defRPr sz="1600"/>
            </a:lvl6pPr>
            <a:lvl7pPr indent="-330200" lvl="6" marL="3200400" algn="l">
              <a:lnSpc>
                <a:spcPct val="90000"/>
              </a:lnSpc>
              <a:spcBef>
                <a:spcPts val="600"/>
              </a:spcBef>
              <a:spcAft>
                <a:spcPts val="0"/>
              </a:spcAft>
              <a:buClr>
                <a:schemeClr val="lt1"/>
              </a:buClr>
              <a:buSzPts val="1600"/>
              <a:buChar char="▪"/>
              <a:defRPr sz="1600"/>
            </a:lvl7pPr>
            <a:lvl8pPr indent="-330200" lvl="7" marL="3657600" algn="l">
              <a:lnSpc>
                <a:spcPct val="90000"/>
              </a:lnSpc>
              <a:spcBef>
                <a:spcPts val="600"/>
              </a:spcBef>
              <a:spcAft>
                <a:spcPts val="0"/>
              </a:spcAft>
              <a:buClr>
                <a:schemeClr val="lt1"/>
              </a:buClr>
              <a:buSzPts val="1600"/>
              <a:buChar char="–"/>
              <a:defRPr sz="1600"/>
            </a:lvl8pPr>
            <a:lvl9pPr indent="-330200" lvl="8" marL="4114800" algn="l">
              <a:lnSpc>
                <a:spcPct val="90000"/>
              </a:lnSpc>
              <a:spcBef>
                <a:spcPts val="600"/>
              </a:spcBef>
              <a:spcAft>
                <a:spcPts val="0"/>
              </a:spcAft>
              <a:buClr>
                <a:schemeClr val="lt1"/>
              </a:buClr>
              <a:buSzPts val="1600"/>
              <a:buChar char="▪"/>
              <a:defRPr sz="1600"/>
            </a:lvl9pPr>
          </a:lstStyle>
          <a:p/>
        </p:txBody>
      </p:sp>
      <p:sp>
        <p:nvSpPr>
          <p:cNvPr id="909" name="Google Shape;909;p26"/>
          <p:cNvSpPr txBox="1"/>
          <p:nvPr>
            <p:ph idx="2" type="body"/>
          </p:nvPr>
        </p:nvSpPr>
        <p:spPr>
          <a:xfrm>
            <a:off x="1522413" y="3429000"/>
            <a:ext cx="2743200" cy="27432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200"/>
              </a:spcBef>
              <a:spcAft>
                <a:spcPts val="0"/>
              </a:spcAft>
              <a:buClr>
                <a:schemeClr val="lt1"/>
              </a:buClr>
              <a:buSzPts val="1600"/>
              <a:buNone/>
              <a:defRPr sz="1600"/>
            </a:lvl1pPr>
            <a:lvl2pPr indent="-228600" lvl="1" marL="914400" algn="l">
              <a:lnSpc>
                <a:spcPct val="90000"/>
              </a:lnSpc>
              <a:spcBef>
                <a:spcPts val="600"/>
              </a:spcBef>
              <a:spcAft>
                <a:spcPts val="0"/>
              </a:spcAft>
              <a:buClr>
                <a:schemeClr val="lt1"/>
              </a:buClr>
              <a:buSzPts val="1200"/>
              <a:buNone/>
              <a:defRPr sz="1200"/>
            </a:lvl2pPr>
            <a:lvl3pPr indent="-228600" lvl="2" marL="1371600" algn="l">
              <a:lnSpc>
                <a:spcPct val="90000"/>
              </a:lnSpc>
              <a:spcBef>
                <a:spcPts val="600"/>
              </a:spcBef>
              <a:spcAft>
                <a:spcPts val="0"/>
              </a:spcAft>
              <a:buClr>
                <a:schemeClr val="lt1"/>
              </a:buClr>
              <a:buSzPts val="1000"/>
              <a:buNone/>
              <a:defRPr sz="1000"/>
            </a:lvl3pPr>
            <a:lvl4pPr indent="-228600" lvl="3" marL="1828800" algn="l">
              <a:lnSpc>
                <a:spcPct val="90000"/>
              </a:lnSpc>
              <a:spcBef>
                <a:spcPts val="600"/>
              </a:spcBef>
              <a:spcAft>
                <a:spcPts val="0"/>
              </a:spcAft>
              <a:buClr>
                <a:schemeClr val="lt1"/>
              </a:buClr>
              <a:buSzPts val="900"/>
              <a:buNone/>
              <a:defRPr sz="900"/>
            </a:lvl4pPr>
            <a:lvl5pPr indent="-228600" lvl="4" marL="2286000" algn="l">
              <a:lnSpc>
                <a:spcPct val="90000"/>
              </a:lnSpc>
              <a:spcBef>
                <a:spcPts val="600"/>
              </a:spcBef>
              <a:spcAft>
                <a:spcPts val="0"/>
              </a:spcAft>
              <a:buClr>
                <a:schemeClr val="lt1"/>
              </a:buClr>
              <a:buSzPts val="900"/>
              <a:buNone/>
              <a:defRPr sz="900"/>
            </a:lvl5pPr>
            <a:lvl6pPr indent="-228600" lvl="5" marL="2743200" algn="l">
              <a:lnSpc>
                <a:spcPct val="90000"/>
              </a:lnSpc>
              <a:spcBef>
                <a:spcPts val="600"/>
              </a:spcBef>
              <a:spcAft>
                <a:spcPts val="0"/>
              </a:spcAft>
              <a:buClr>
                <a:schemeClr val="lt1"/>
              </a:buClr>
              <a:buSzPts val="900"/>
              <a:buNone/>
              <a:defRPr sz="900"/>
            </a:lvl6pPr>
            <a:lvl7pPr indent="-228600" lvl="6" marL="3200400" algn="l">
              <a:lnSpc>
                <a:spcPct val="90000"/>
              </a:lnSpc>
              <a:spcBef>
                <a:spcPts val="600"/>
              </a:spcBef>
              <a:spcAft>
                <a:spcPts val="0"/>
              </a:spcAft>
              <a:buClr>
                <a:schemeClr val="lt1"/>
              </a:buClr>
              <a:buSzPts val="900"/>
              <a:buNone/>
              <a:defRPr sz="900"/>
            </a:lvl7pPr>
            <a:lvl8pPr indent="-228600" lvl="7" marL="3657600" algn="l">
              <a:lnSpc>
                <a:spcPct val="90000"/>
              </a:lnSpc>
              <a:spcBef>
                <a:spcPts val="600"/>
              </a:spcBef>
              <a:spcAft>
                <a:spcPts val="0"/>
              </a:spcAft>
              <a:buClr>
                <a:schemeClr val="lt1"/>
              </a:buClr>
              <a:buSzPts val="900"/>
              <a:buNone/>
              <a:defRPr sz="900"/>
            </a:lvl8pPr>
            <a:lvl9pPr indent="-228600" lvl="8" marL="4114800" algn="l">
              <a:lnSpc>
                <a:spcPct val="90000"/>
              </a:lnSpc>
              <a:spcBef>
                <a:spcPts val="600"/>
              </a:spcBef>
              <a:spcAft>
                <a:spcPts val="0"/>
              </a:spcAft>
              <a:buClr>
                <a:schemeClr val="lt1"/>
              </a:buClr>
              <a:buSzPts val="900"/>
              <a:buNone/>
              <a:defRPr sz="900"/>
            </a:lvl9pPr>
          </a:lstStyle>
          <a:p/>
        </p:txBody>
      </p:sp>
      <p:sp>
        <p:nvSpPr>
          <p:cNvPr id="910" name="Google Shape;910;p26"/>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1" name="Google Shape;911;p26"/>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2" name="Google Shape;912;p26"/>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13" name="Shape 913"/>
        <p:cNvGrpSpPr/>
        <p:nvPr/>
      </p:nvGrpSpPr>
      <p:grpSpPr>
        <a:xfrm>
          <a:off x="0" y="0"/>
          <a:ext cx="0" cy="0"/>
          <a:chOff x="0" y="0"/>
          <a:chExt cx="0" cy="0"/>
        </a:xfrm>
      </p:grpSpPr>
      <p:grpSp>
        <p:nvGrpSpPr>
          <p:cNvPr id="914" name="Google Shape;914;p27"/>
          <p:cNvGrpSpPr/>
          <p:nvPr/>
        </p:nvGrpSpPr>
        <p:grpSpPr>
          <a:xfrm flipH="1">
            <a:off x="1447500" y="1630821"/>
            <a:ext cx="6291028" cy="4575885"/>
            <a:chOff x="4417839" y="1630821"/>
            <a:chExt cx="6291028" cy="4575885"/>
          </a:xfrm>
        </p:grpSpPr>
        <p:grpSp>
          <p:nvGrpSpPr>
            <p:cNvPr id="915" name="Google Shape;915;p27"/>
            <p:cNvGrpSpPr/>
            <p:nvPr/>
          </p:nvGrpSpPr>
          <p:grpSpPr>
            <a:xfrm>
              <a:off x="5414491" y="1630821"/>
              <a:ext cx="5294376" cy="4114800"/>
              <a:chOff x="3310555" y="716546"/>
              <a:chExt cx="5294376" cy="4114800"/>
            </a:xfrm>
          </p:grpSpPr>
          <p:grpSp>
            <p:nvGrpSpPr>
              <p:cNvPr id="916" name="Google Shape;916;p27"/>
              <p:cNvGrpSpPr/>
              <p:nvPr/>
            </p:nvGrpSpPr>
            <p:grpSpPr>
              <a:xfrm flipH="1">
                <a:off x="3310555" y="737968"/>
                <a:ext cx="5294376" cy="54864"/>
                <a:chOff x="1522413" y="1514475"/>
                <a:chExt cx="10569575" cy="64008"/>
              </a:xfrm>
            </p:grpSpPr>
            <p:sp>
              <p:nvSpPr>
                <p:cNvPr id="917" name="Google Shape;917;p27"/>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18" name="Google Shape;918;p27"/>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19" name="Google Shape;919;p27"/>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0" name="Google Shape;920;p27"/>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1" name="Google Shape;921;p27"/>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2" name="Google Shape;922;p27"/>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3" name="Google Shape;923;p27"/>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4" name="Google Shape;924;p27"/>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5" name="Google Shape;925;p27"/>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6" name="Google Shape;926;p27"/>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7" name="Google Shape;927;p27"/>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8" name="Google Shape;928;p27"/>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29" name="Google Shape;929;p27"/>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0" name="Google Shape;930;p27"/>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1" name="Google Shape;931;p27"/>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2" name="Google Shape;932;p27"/>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3" name="Google Shape;933;p27"/>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4" name="Google Shape;934;p27"/>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5" name="Google Shape;935;p27"/>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6" name="Google Shape;936;p27"/>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7" name="Google Shape;937;p27"/>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8" name="Google Shape;938;p27"/>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39" name="Google Shape;939;p27"/>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0" name="Google Shape;940;p27"/>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1" name="Google Shape;941;p27"/>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2" name="Google Shape;942;p27"/>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3" name="Google Shape;943;p27"/>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4" name="Google Shape;944;p27"/>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5" name="Google Shape;945;p27"/>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6" name="Google Shape;946;p27"/>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7" name="Google Shape;947;p27"/>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8" name="Google Shape;948;p27"/>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49" name="Google Shape;949;p27"/>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0" name="Google Shape;950;p27"/>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1" name="Google Shape;951;p27"/>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2" name="Google Shape;952;p27"/>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3" name="Google Shape;953;p27"/>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4" name="Google Shape;954;p27"/>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5" name="Google Shape;955;p27"/>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6" name="Google Shape;956;p27"/>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7" name="Google Shape;957;p27"/>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8" name="Google Shape;958;p27"/>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59" name="Google Shape;959;p27"/>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0" name="Google Shape;960;p27"/>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1" name="Google Shape;961;p27"/>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2" name="Google Shape;962;p27"/>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3" name="Google Shape;963;p27"/>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4" name="Google Shape;964;p27"/>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5" name="Google Shape;965;p27"/>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6" name="Google Shape;966;p27"/>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7" name="Google Shape;967;p27"/>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8" name="Google Shape;968;p27"/>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69" name="Google Shape;969;p27"/>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0" name="Google Shape;970;p27"/>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1" name="Google Shape;971;p27"/>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2" name="Google Shape;972;p27"/>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3" name="Google Shape;973;p27"/>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4" name="Google Shape;974;p27"/>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5" name="Google Shape;975;p27"/>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6" name="Google Shape;976;p27"/>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7" name="Google Shape;977;p27"/>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8" name="Google Shape;978;p27"/>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79" name="Google Shape;979;p27"/>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0" name="Google Shape;980;p27"/>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1" name="Google Shape;981;p27"/>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2" name="Google Shape;982;p27"/>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3" name="Google Shape;983;p27"/>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4" name="Google Shape;984;p27"/>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5" name="Google Shape;985;p27"/>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6" name="Google Shape;986;p27"/>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7" name="Google Shape;987;p27"/>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8" name="Google Shape;988;p27"/>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89" name="Google Shape;989;p27"/>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0" name="Google Shape;990;p27"/>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nvGrpSpPr>
              <p:cNvPr id="991" name="Google Shape;991;p27"/>
              <p:cNvGrpSpPr/>
              <p:nvPr/>
            </p:nvGrpSpPr>
            <p:grpSpPr>
              <a:xfrm flipH="1" rot="-5400000">
                <a:off x="6492229" y="2755658"/>
                <a:ext cx="4114800" cy="36576"/>
                <a:chOff x="1522413" y="1514475"/>
                <a:chExt cx="10569575" cy="64008"/>
              </a:xfrm>
            </p:grpSpPr>
            <p:sp>
              <p:nvSpPr>
                <p:cNvPr id="992" name="Google Shape;992;p27"/>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3" name="Google Shape;993;p27"/>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4" name="Google Shape;994;p27"/>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5" name="Google Shape;995;p27"/>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6" name="Google Shape;996;p27"/>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7" name="Google Shape;997;p27"/>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8" name="Google Shape;998;p27"/>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999" name="Google Shape;999;p27"/>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0" name="Google Shape;1000;p27"/>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1" name="Google Shape;1001;p27"/>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2" name="Google Shape;1002;p27"/>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3" name="Google Shape;1003;p27"/>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4" name="Google Shape;1004;p27"/>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5" name="Google Shape;1005;p27"/>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6" name="Google Shape;1006;p27"/>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7" name="Google Shape;1007;p27"/>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8" name="Google Shape;1008;p27"/>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09" name="Google Shape;1009;p27"/>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0" name="Google Shape;1010;p27"/>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1" name="Google Shape;1011;p27"/>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2" name="Google Shape;1012;p27"/>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3" name="Google Shape;1013;p27"/>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4" name="Google Shape;1014;p27"/>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5" name="Google Shape;1015;p27"/>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6" name="Google Shape;1016;p27"/>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7" name="Google Shape;1017;p27"/>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8" name="Google Shape;1018;p27"/>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19" name="Google Shape;1019;p27"/>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0" name="Google Shape;1020;p27"/>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1" name="Google Shape;1021;p27"/>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2" name="Google Shape;1022;p27"/>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3" name="Google Shape;1023;p27"/>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4" name="Google Shape;1024;p27"/>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5" name="Google Shape;1025;p27"/>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6" name="Google Shape;1026;p27"/>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7" name="Google Shape;1027;p27"/>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8" name="Google Shape;1028;p27"/>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29" name="Google Shape;1029;p27"/>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0" name="Google Shape;1030;p27"/>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1" name="Google Shape;1031;p27"/>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2" name="Google Shape;1032;p27"/>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3" name="Google Shape;1033;p27"/>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4" name="Google Shape;1034;p27"/>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5" name="Google Shape;1035;p27"/>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6" name="Google Shape;1036;p27"/>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7" name="Google Shape;1037;p27"/>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8" name="Google Shape;1038;p27"/>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39" name="Google Shape;1039;p27"/>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0" name="Google Shape;1040;p27"/>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1" name="Google Shape;1041;p27"/>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2" name="Google Shape;1042;p27"/>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3" name="Google Shape;1043;p27"/>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4" name="Google Shape;1044;p27"/>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5" name="Google Shape;1045;p27"/>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6" name="Google Shape;1046;p27"/>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7" name="Google Shape;1047;p27"/>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8" name="Google Shape;1048;p27"/>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49" name="Google Shape;1049;p27"/>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0" name="Google Shape;1050;p27"/>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1" name="Google Shape;1051;p27"/>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2" name="Google Shape;1052;p27"/>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3" name="Google Shape;1053;p27"/>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4" name="Google Shape;1054;p27"/>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5" name="Google Shape;1055;p27"/>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6" name="Google Shape;1056;p27"/>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7" name="Google Shape;1057;p27"/>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8" name="Google Shape;1058;p27"/>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59" name="Google Shape;1059;p27"/>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0" name="Google Shape;1060;p27"/>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1" name="Google Shape;1061;p27"/>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2" name="Google Shape;1062;p27"/>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3" name="Google Shape;1063;p27"/>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4" name="Google Shape;1064;p27"/>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5" name="Google Shape;1065;p27"/>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grpSp>
          <p:nvGrpSpPr>
            <p:cNvPr id="1066" name="Google Shape;1066;p27"/>
            <p:cNvGrpSpPr/>
            <p:nvPr/>
          </p:nvGrpSpPr>
          <p:grpSpPr>
            <a:xfrm rot="10800000">
              <a:off x="4417839" y="2091906"/>
              <a:ext cx="5294376" cy="4114800"/>
              <a:chOff x="3310555" y="716546"/>
              <a:chExt cx="5294376" cy="4114800"/>
            </a:xfrm>
          </p:grpSpPr>
          <p:grpSp>
            <p:nvGrpSpPr>
              <p:cNvPr id="1067" name="Google Shape;1067;p27"/>
              <p:cNvGrpSpPr/>
              <p:nvPr/>
            </p:nvGrpSpPr>
            <p:grpSpPr>
              <a:xfrm flipH="1">
                <a:off x="3310555" y="737968"/>
                <a:ext cx="5294376" cy="54864"/>
                <a:chOff x="1522413" y="1514475"/>
                <a:chExt cx="10569575" cy="64008"/>
              </a:xfrm>
            </p:grpSpPr>
            <p:sp>
              <p:nvSpPr>
                <p:cNvPr id="1068" name="Google Shape;1068;p27"/>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69" name="Google Shape;1069;p27"/>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0" name="Google Shape;1070;p27"/>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1" name="Google Shape;1071;p27"/>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2" name="Google Shape;1072;p27"/>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3" name="Google Shape;1073;p27"/>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4" name="Google Shape;1074;p27"/>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5" name="Google Shape;1075;p27"/>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6" name="Google Shape;1076;p27"/>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7" name="Google Shape;1077;p27"/>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8" name="Google Shape;1078;p27"/>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79" name="Google Shape;1079;p27"/>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0" name="Google Shape;1080;p27"/>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1" name="Google Shape;1081;p27"/>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2" name="Google Shape;1082;p27"/>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3" name="Google Shape;1083;p27"/>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4" name="Google Shape;1084;p27"/>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5" name="Google Shape;1085;p27"/>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6" name="Google Shape;1086;p27"/>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7" name="Google Shape;1087;p27"/>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8" name="Google Shape;1088;p27"/>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89" name="Google Shape;1089;p27"/>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0" name="Google Shape;1090;p27"/>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1" name="Google Shape;1091;p27"/>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2" name="Google Shape;1092;p27"/>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3" name="Google Shape;1093;p27"/>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4" name="Google Shape;1094;p27"/>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5" name="Google Shape;1095;p27"/>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6" name="Google Shape;1096;p27"/>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7" name="Google Shape;1097;p27"/>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8" name="Google Shape;1098;p27"/>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099" name="Google Shape;1099;p27"/>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0" name="Google Shape;1100;p27"/>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1" name="Google Shape;1101;p27"/>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2" name="Google Shape;1102;p27"/>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3" name="Google Shape;1103;p27"/>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4" name="Google Shape;1104;p27"/>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5" name="Google Shape;1105;p27"/>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6" name="Google Shape;1106;p27"/>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7" name="Google Shape;1107;p27"/>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8" name="Google Shape;1108;p27"/>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09" name="Google Shape;1109;p27"/>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0" name="Google Shape;1110;p27"/>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1" name="Google Shape;1111;p27"/>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2" name="Google Shape;1112;p27"/>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3" name="Google Shape;1113;p27"/>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4" name="Google Shape;1114;p27"/>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5" name="Google Shape;1115;p27"/>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6" name="Google Shape;1116;p27"/>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7" name="Google Shape;1117;p27"/>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8" name="Google Shape;1118;p27"/>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19" name="Google Shape;1119;p27"/>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0" name="Google Shape;1120;p27"/>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1" name="Google Shape;1121;p27"/>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2" name="Google Shape;1122;p27"/>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3" name="Google Shape;1123;p27"/>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4" name="Google Shape;1124;p27"/>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5" name="Google Shape;1125;p27"/>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6" name="Google Shape;1126;p27"/>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7" name="Google Shape;1127;p27"/>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8" name="Google Shape;1128;p27"/>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29" name="Google Shape;1129;p27"/>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0" name="Google Shape;1130;p27"/>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1" name="Google Shape;1131;p27"/>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2" name="Google Shape;1132;p27"/>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3" name="Google Shape;1133;p27"/>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4" name="Google Shape;1134;p27"/>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5" name="Google Shape;1135;p27"/>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6" name="Google Shape;1136;p27"/>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7" name="Google Shape;1137;p27"/>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8" name="Google Shape;1138;p27"/>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39" name="Google Shape;1139;p27"/>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0" name="Google Shape;1140;p27"/>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1" name="Google Shape;1141;p27"/>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nvGrpSpPr>
              <p:cNvPr id="1142" name="Google Shape;1142;p27"/>
              <p:cNvGrpSpPr/>
              <p:nvPr/>
            </p:nvGrpSpPr>
            <p:grpSpPr>
              <a:xfrm flipH="1" rot="-5400000">
                <a:off x="6492229" y="2755658"/>
                <a:ext cx="4114800" cy="36576"/>
                <a:chOff x="1522413" y="1514475"/>
                <a:chExt cx="10569575" cy="64008"/>
              </a:xfrm>
            </p:grpSpPr>
            <p:sp>
              <p:nvSpPr>
                <p:cNvPr id="1143" name="Google Shape;1143;p27"/>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4" name="Google Shape;1144;p27"/>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5" name="Google Shape;1145;p27"/>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6" name="Google Shape;1146;p27"/>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7" name="Google Shape;1147;p27"/>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8" name="Google Shape;1148;p27"/>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49" name="Google Shape;1149;p27"/>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0" name="Google Shape;1150;p27"/>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1" name="Google Shape;1151;p27"/>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2" name="Google Shape;1152;p27"/>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3" name="Google Shape;1153;p27"/>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4" name="Google Shape;1154;p27"/>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5" name="Google Shape;1155;p27"/>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6" name="Google Shape;1156;p27"/>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7" name="Google Shape;1157;p27"/>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8" name="Google Shape;1158;p27"/>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59" name="Google Shape;1159;p27"/>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0" name="Google Shape;1160;p27"/>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1" name="Google Shape;1161;p27"/>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2" name="Google Shape;1162;p27"/>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3" name="Google Shape;1163;p27"/>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4" name="Google Shape;1164;p27"/>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5" name="Google Shape;1165;p27"/>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6" name="Google Shape;1166;p27"/>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7" name="Google Shape;1167;p27"/>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8" name="Google Shape;1168;p27"/>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69" name="Google Shape;1169;p27"/>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0" name="Google Shape;1170;p27"/>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1" name="Google Shape;1171;p27"/>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2" name="Google Shape;1172;p27"/>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3" name="Google Shape;1173;p27"/>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4" name="Google Shape;1174;p27"/>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5" name="Google Shape;1175;p27"/>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6" name="Google Shape;1176;p27"/>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7" name="Google Shape;1177;p27"/>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8" name="Google Shape;1178;p27"/>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79" name="Google Shape;1179;p27"/>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0" name="Google Shape;1180;p27"/>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1" name="Google Shape;1181;p27"/>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2" name="Google Shape;1182;p27"/>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3" name="Google Shape;1183;p27"/>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4" name="Google Shape;1184;p27"/>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5" name="Google Shape;1185;p27"/>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6" name="Google Shape;1186;p27"/>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7" name="Google Shape;1187;p27"/>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8" name="Google Shape;1188;p27"/>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89" name="Google Shape;1189;p27"/>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0" name="Google Shape;1190;p27"/>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1" name="Google Shape;1191;p27"/>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2" name="Google Shape;1192;p27"/>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3" name="Google Shape;1193;p27"/>
                <p:cNvSpPr/>
                <p:nvPr/>
              </p:nvSpPr>
              <p:spPr>
                <a:xfrm>
                  <a:off x="1562100" y="1514475"/>
                  <a:ext cx="9563100"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4" name="Google Shape;1194;p27"/>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5" name="Google Shape;1195;p27"/>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6" name="Google Shape;1196;p27"/>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7" name="Google Shape;1197;p27"/>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8" name="Google Shape;1198;p27"/>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199" name="Google Shape;1199;p27"/>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0" name="Google Shape;1200;p27"/>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1" name="Google Shape;1201;p27"/>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2" name="Google Shape;1202;p27"/>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3" name="Google Shape;1203;p27"/>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4" name="Google Shape;1204;p27"/>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5" name="Google Shape;1205;p27"/>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6" name="Google Shape;1206;p27"/>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7" name="Google Shape;1207;p27"/>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8" name="Google Shape;1208;p27"/>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09" name="Google Shape;1209;p27"/>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0" name="Google Shape;1210;p27"/>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1" name="Google Shape;1211;p27"/>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2" name="Google Shape;1212;p27"/>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3" name="Google Shape;1213;p27"/>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4" name="Google Shape;1214;p27"/>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5" name="Google Shape;1215;p27"/>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1216" name="Google Shape;1216;p27"/>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grpSp>
        </p:grpSp>
      </p:grpSp>
      <p:sp>
        <p:nvSpPr>
          <p:cNvPr id="1217" name="Google Shape;1217;p27"/>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onsolas"/>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8" name="Google Shape;1218;p27"/>
          <p:cNvSpPr/>
          <p:nvPr>
            <p:ph idx="2" type="pic"/>
          </p:nvPr>
        </p:nvSpPr>
        <p:spPr>
          <a:xfrm>
            <a:off x="1745838" y="1884311"/>
            <a:ext cx="5669280" cy="4041648"/>
          </a:xfrm>
          <a:prstGeom prst="rect">
            <a:avLst/>
          </a:prstGeom>
          <a:solidFill>
            <a:schemeClr val="dk1"/>
          </a:solidFill>
          <a:ln>
            <a:noFill/>
          </a:ln>
        </p:spPr>
      </p:sp>
      <p:sp>
        <p:nvSpPr>
          <p:cNvPr id="1219" name="Google Shape;1219;p27"/>
          <p:cNvSpPr txBox="1"/>
          <p:nvPr>
            <p:ph idx="1" type="body"/>
          </p:nvPr>
        </p:nvSpPr>
        <p:spPr>
          <a:xfrm>
            <a:off x="7905959" y="3411748"/>
            <a:ext cx="2743200" cy="27432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200"/>
              </a:spcBef>
              <a:spcAft>
                <a:spcPts val="0"/>
              </a:spcAft>
              <a:buClr>
                <a:schemeClr val="lt1"/>
              </a:buClr>
              <a:buSzPts val="1600"/>
              <a:buNone/>
              <a:defRPr sz="1600"/>
            </a:lvl1pPr>
            <a:lvl2pPr indent="-228600" lvl="1" marL="914400" algn="l">
              <a:lnSpc>
                <a:spcPct val="90000"/>
              </a:lnSpc>
              <a:spcBef>
                <a:spcPts val="600"/>
              </a:spcBef>
              <a:spcAft>
                <a:spcPts val="0"/>
              </a:spcAft>
              <a:buClr>
                <a:schemeClr val="lt1"/>
              </a:buClr>
              <a:buSzPts val="1200"/>
              <a:buNone/>
              <a:defRPr sz="1200"/>
            </a:lvl2pPr>
            <a:lvl3pPr indent="-228600" lvl="2" marL="1371600" algn="l">
              <a:lnSpc>
                <a:spcPct val="90000"/>
              </a:lnSpc>
              <a:spcBef>
                <a:spcPts val="600"/>
              </a:spcBef>
              <a:spcAft>
                <a:spcPts val="0"/>
              </a:spcAft>
              <a:buClr>
                <a:schemeClr val="lt1"/>
              </a:buClr>
              <a:buSzPts val="1000"/>
              <a:buNone/>
              <a:defRPr sz="1000"/>
            </a:lvl3pPr>
            <a:lvl4pPr indent="-228600" lvl="3" marL="1828800" algn="l">
              <a:lnSpc>
                <a:spcPct val="90000"/>
              </a:lnSpc>
              <a:spcBef>
                <a:spcPts val="600"/>
              </a:spcBef>
              <a:spcAft>
                <a:spcPts val="0"/>
              </a:spcAft>
              <a:buClr>
                <a:schemeClr val="lt1"/>
              </a:buClr>
              <a:buSzPts val="900"/>
              <a:buNone/>
              <a:defRPr sz="900"/>
            </a:lvl4pPr>
            <a:lvl5pPr indent="-228600" lvl="4" marL="2286000" algn="l">
              <a:lnSpc>
                <a:spcPct val="90000"/>
              </a:lnSpc>
              <a:spcBef>
                <a:spcPts val="600"/>
              </a:spcBef>
              <a:spcAft>
                <a:spcPts val="0"/>
              </a:spcAft>
              <a:buClr>
                <a:schemeClr val="lt1"/>
              </a:buClr>
              <a:buSzPts val="900"/>
              <a:buNone/>
              <a:defRPr sz="900"/>
            </a:lvl5pPr>
            <a:lvl6pPr indent="-228600" lvl="5" marL="2743200" algn="l">
              <a:lnSpc>
                <a:spcPct val="90000"/>
              </a:lnSpc>
              <a:spcBef>
                <a:spcPts val="600"/>
              </a:spcBef>
              <a:spcAft>
                <a:spcPts val="0"/>
              </a:spcAft>
              <a:buClr>
                <a:schemeClr val="lt1"/>
              </a:buClr>
              <a:buSzPts val="900"/>
              <a:buNone/>
              <a:defRPr sz="900"/>
            </a:lvl6pPr>
            <a:lvl7pPr indent="-228600" lvl="6" marL="3200400" algn="l">
              <a:lnSpc>
                <a:spcPct val="90000"/>
              </a:lnSpc>
              <a:spcBef>
                <a:spcPts val="600"/>
              </a:spcBef>
              <a:spcAft>
                <a:spcPts val="0"/>
              </a:spcAft>
              <a:buClr>
                <a:schemeClr val="lt1"/>
              </a:buClr>
              <a:buSzPts val="900"/>
              <a:buNone/>
              <a:defRPr sz="900"/>
            </a:lvl7pPr>
            <a:lvl8pPr indent="-228600" lvl="7" marL="3657600" algn="l">
              <a:lnSpc>
                <a:spcPct val="90000"/>
              </a:lnSpc>
              <a:spcBef>
                <a:spcPts val="600"/>
              </a:spcBef>
              <a:spcAft>
                <a:spcPts val="0"/>
              </a:spcAft>
              <a:buClr>
                <a:schemeClr val="lt1"/>
              </a:buClr>
              <a:buSzPts val="900"/>
              <a:buNone/>
              <a:defRPr sz="900"/>
            </a:lvl8pPr>
            <a:lvl9pPr indent="-228600" lvl="8" marL="4114800" algn="l">
              <a:lnSpc>
                <a:spcPct val="90000"/>
              </a:lnSpc>
              <a:spcBef>
                <a:spcPts val="600"/>
              </a:spcBef>
              <a:spcAft>
                <a:spcPts val="0"/>
              </a:spcAft>
              <a:buClr>
                <a:schemeClr val="lt1"/>
              </a:buClr>
              <a:buSzPts val="900"/>
              <a:buNone/>
              <a:defRPr sz="900"/>
            </a:lvl9pPr>
          </a:lstStyle>
          <a:p/>
        </p:txBody>
      </p:sp>
      <p:sp>
        <p:nvSpPr>
          <p:cNvPr id="1220" name="Google Shape;1220;p27"/>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1" name="Google Shape;1221;p27"/>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2" name="Google Shape;1222;p27"/>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Consolas"/>
              <a:buNone/>
              <a:defRPr b="0" i="0" sz="3200" u="none" cap="none" strike="noStrike">
                <a:solidFill>
                  <a:schemeClr val="lt1"/>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1522414" y="1905000"/>
            <a:ext cx="9144000" cy="42672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800"/>
              </a:spcBef>
              <a:spcAft>
                <a:spcPts val="0"/>
              </a:spcAft>
              <a:buClr>
                <a:schemeClr val="lt1"/>
              </a:buClr>
              <a:buSzPts val="2400"/>
              <a:buFont typeface="Arial"/>
              <a:buChar char="▪"/>
              <a:defRPr b="0" i="0" sz="2400" u="none" cap="none" strike="noStrike">
                <a:solidFill>
                  <a:schemeClr val="lt1"/>
                </a:solidFill>
                <a:latin typeface="Corbel"/>
                <a:ea typeface="Corbel"/>
                <a:cs typeface="Corbel"/>
                <a:sym typeface="Corbel"/>
              </a:defRPr>
            </a:lvl1pPr>
            <a:lvl2pPr indent="-355600" lvl="1" marL="914400" marR="0" rtl="0" algn="l">
              <a:lnSpc>
                <a:spcPct val="90000"/>
              </a:lnSpc>
              <a:spcBef>
                <a:spcPts val="600"/>
              </a:spcBef>
              <a:spcAft>
                <a:spcPts val="0"/>
              </a:spcAft>
              <a:buClr>
                <a:schemeClr val="lt1"/>
              </a:buClr>
              <a:buSzPts val="2000"/>
              <a:buFont typeface="Consolas"/>
              <a:buChar char="–"/>
              <a:defRPr b="0" i="0" sz="2000" u="none" cap="none" strike="noStrike">
                <a:solidFill>
                  <a:schemeClr val="lt1"/>
                </a:solidFill>
                <a:latin typeface="Corbel"/>
                <a:ea typeface="Corbel"/>
                <a:cs typeface="Corbel"/>
                <a:sym typeface="Corbel"/>
              </a:defRPr>
            </a:lvl2pPr>
            <a:lvl3pPr indent="-342900" lvl="2" marL="1371600" marR="0" rtl="0" algn="l">
              <a:lnSpc>
                <a:spcPct val="90000"/>
              </a:lnSpc>
              <a:spcBef>
                <a:spcPts val="6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3pPr>
            <a:lvl4pPr indent="-330200" lvl="3" marL="1828800" marR="0" rtl="0" algn="l">
              <a:lnSpc>
                <a:spcPct val="90000"/>
              </a:lnSpc>
              <a:spcBef>
                <a:spcPts val="600"/>
              </a:spcBef>
              <a:spcAft>
                <a:spcPts val="0"/>
              </a:spcAft>
              <a:buClr>
                <a:schemeClr val="lt1"/>
              </a:buClr>
              <a:buSzPts val="1600"/>
              <a:buFont typeface="Consolas"/>
              <a:buChar char="–"/>
              <a:defRPr b="0" i="0" sz="1600" u="none" cap="none" strike="noStrike">
                <a:solidFill>
                  <a:schemeClr val="lt1"/>
                </a:solidFill>
                <a:latin typeface="Corbel"/>
                <a:ea typeface="Corbel"/>
                <a:cs typeface="Corbel"/>
                <a:sym typeface="Corbel"/>
              </a:defRPr>
            </a:lvl4pPr>
            <a:lvl5pPr indent="-330200" lvl="4" marL="22860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lnSpc>
                <a:spcPct val="90000"/>
              </a:lnSpc>
              <a:spcBef>
                <a:spcPts val="600"/>
              </a:spcBef>
              <a:spcAft>
                <a:spcPts val="0"/>
              </a:spcAft>
              <a:buClr>
                <a:schemeClr val="lt1"/>
              </a:buClr>
              <a:buSzPts val="1600"/>
              <a:buFont typeface="Consolas"/>
              <a:buChar char="–"/>
              <a:defRPr b="0" i="0" sz="1600" u="none" cap="none" strike="noStrike">
                <a:solidFill>
                  <a:schemeClr val="lt1"/>
                </a:solidFill>
                <a:latin typeface="Corbel"/>
                <a:ea typeface="Corbel"/>
                <a:cs typeface="Corbel"/>
                <a:sym typeface="Corbel"/>
              </a:defRPr>
            </a:lvl6pPr>
            <a:lvl7pPr indent="-330200" lvl="6" marL="32004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lnSpc>
                <a:spcPct val="90000"/>
              </a:lnSpc>
              <a:spcBef>
                <a:spcPts val="600"/>
              </a:spcBef>
              <a:spcAft>
                <a:spcPts val="0"/>
              </a:spcAft>
              <a:buClr>
                <a:schemeClr val="lt1"/>
              </a:buClr>
              <a:buSzPts val="1600"/>
              <a:buFont typeface="Consolas"/>
              <a:buChar char="–"/>
              <a:defRPr b="0" i="0" sz="1600" u="none" cap="none" strike="noStrike">
                <a:solidFill>
                  <a:schemeClr val="lt1"/>
                </a:solidFill>
                <a:latin typeface="Corbel"/>
                <a:ea typeface="Corbel"/>
                <a:cs typeface="Corbel"/>
                <a:sym typeface="Corbel"/>
              </a:defRPr>
            </a:lvl8pPr>
            <a:lvl9pPr indent="-330200" lvl="8" marL="4114800" marR="0" rtl="0" algn="l">
              <a:lnSpc>
                <a:spcPct val="90000"/>
              </a:lnSpc>
              <a:spcBef>
                <a:spcPts val="600"/>
              </a:spcBef>
              <a:spcAft>
                <a:spcPts val="0"/>
              </a:spcAft>
              <a:buClr>
                <a:schemeClr val="l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12" name="Google Shape;12;p18"/>
          <p:cNvSpPr txBox="1"/>
          <p:nvPr>
            <p:ph idx="10" type="dt"/>
          </p:nvPr>
        </p:nvSpPr>
        <p:spPr>
          <a:xfrm>
            <a:off x="8075612" y="6400801"/>
            <a:ext cx="1243859" cy="27622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3" name="Google Shape;13;p18"/>
          <p:cNvSpPr txBox="1"/>
          <p:nvPr>
            <p:ph idx="11" type="ftr"/>
          </p:nvPr>
        </p:nvSpPr>
        <p:spPr>
          <a:xfrm>
            <a:off x="1522413" y="6400801"/>
            <a:ext cx="6324599" cy="27622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 name="Google Shape;14;p18"/>
          <p:cNvSpPr txBox="1"/>
          <p:nvPr>
            <p:ph idx="12" type="sldNum"/>
          </p:nvPr>
        </p:nvSpPr>
        <p:spPr>
          <a:xfrm>
            <a:off x="9523412" y="6400801"/>
            <a:ext cx="1143002" cy="27622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orbel"/>
                <a:ea typeface="Corbel"/>
                <a:cs typeface="Corbel"/>
                <a:sym typeface="Corbel"/>
              </a:defRPr>
            </a:lvl1pPr>
            <a:lvl2pPr indent="0" lvl="1" marL="0" marR="0" rtl="0" algn="r">
              <a:spcBef>
                <a:spcPts val="0"/>
              </a:spcBef>
              <a:buNone/>
              <a:defRPr b="0" i="0" sz="1000" u="none" cap="none" strike="noStrike">
                <a:solidFill>
                  <a:schemeClr val="lt1"/>
                </a:solidFill>
                <a:latin typeface="Corbel"/>
                <a:ea typeface="Corbel"/>
                <a:cs typeface="Corbel"/>
                <a:sym typeface="Corbel"/>
              </a:defRPr>
            </a:lvl2pPr>
            <a:lvl3pPr indent="0" lvl="2" marL="0" marR="0" rtl="0" algn="r">
              <a:spcBef>
                <a:spcPts val="0"/>
              </a:spcBef>
              <a:buNone/>
              <a:defRPr b="0" i="0" sz="1000" u="none" cap="none" strike="noStrike">
                <a:solidFill>
                  <a:schemeClr val="lt1"/>
                </a:solidFill>
                <a:latin typeface="Corbel"/>
                <a:ea typeface="Corbel"/>
                <a:cs typeface="Corbel"/>
                <a:sym typeface="Corbel"/>
              </a:defRPr>
            </a:lvl3pPr>
            <a:lvl4pPr indent="0" lvl="3" marL="0" marR="0" rtl="0" algn="r">
              <a:spcBef>
                <a:spcPts val="0"/>
              </a:spcBef>
              <a:buNone/>
              <a:defRPr b="0" i="0" sz="1000" u="none" cap="none" strike="noStrike">
                <a:solidFill>
                  <a:schemeClr val="lt1"/>
                </a:solidFill>
                <a:latin typeface="Corbel"/>
                <a:ea typeface="Corbel"/>
                <a:cs typeface="Corbel"/>
                <a:sym typeface="Corbel"/>
              </a:defRPr>
            </a:lvl4pPr>
            <a:lvl5pPr indent="0" lvl="4" marL="0" marR="0" rtl="0" algn="r">
              <a:spcBef>
                <a:spcPts val="0"/>
              </a:spcBef>
              <a:buNone/>
              <a:defRPr b="0" i="0" sz="1000" u="none" cap="none" strike="noStrike">
                <a:solidFill>
                  <a:schemeClr val="lt1"/>
                </a:solidFill>
                <a:latin typeface="Corbel"/>
                <a:ea typeface="Corbel"/>
                <a:cs typeface="Corbel"/>
                <a:sym typeface="Corbel"/>
              </a:defRPr>
            </a:lvl5pPr>
            <a:lvl6pPr indent="0" lvl="5" marL="0" marR="0" rtl="0" algn="r">
              <a:spcBef>
                <a:spcPts val="0"/>
              </a:spcBef>
              <a:buNone/>
              <a:defRPr b="0" i="0" sz="1000" u="none" cap="none" strike="noStrike">
                <a:solidFill>
                  <a:schemeClr val="lt1"/>
                </a:solidFill>
                <a:latin typeface="Corbel"/>
                <a:ea typeface="Corbel"/>
                <a:cs typeface="Corbel"/>
                <a:sym typeface="Corbel"/>
              </a:defRPr>
            </a:lvl6pPr>
            <a:lvl7pPr indent="0" lvl="6" marL="0" marR="0" rtl="0" algn="r">
              <a:spcBef>
                <a:spcPts val="0"/>
              </a:spcBef>
              <a:buNone/>
              <a:defRPr b="0" i="0" sz="1000" u="none" cap="none" strike="noStrike">
                <a:solidFill>
                  <a:schemeClr val="lt1"/>
                </a:solidFill>
                <a:latin typeface="Corbel"/>
                <a:ea typeface="Corbel"/>
                <a:cs typeface="Corbel"/>
                <a:sym typeface="Corbel"/>
              </a:defRPr>
            </a:lvl7pPr>
            <a:lvl8pPr indent="0" lvl="7" marL="0" marR="0" rtl="0" algn="r">
              <a:spcBef>
                <a:spcPts val="0"/>
              </a:spcBef>
              <a:buNone/>
              <a:defRPr b="0" i="0" sz="1000" u="none" cap="none" strike="noStrike">
                <a:solidFill>
                  <a:schemeClr val="lt1"/>
                </a:solidFill>
                <a:latin typeface="Corbel"/>
                <a:ea typeface="Corbel"/>
                <a:cs typeface="Corbel"/>
                <a:sym typeface="Corbel"/>
              </a:defRPr>
            </a:lvl8pPr>
            <a:lvl9pPr indent="0" lvl="8" marL="0" marR="0" rtl="0" algn="r">
              <a:spcBef>
                <a:spcPts val="0"/>
              </a:spcBef>
              <a:buNone/>
              <a:defRPr b="0" i="0" sz="10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youtube.com/watch?v=FqQAjkZOBe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2.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tinkercad.com/"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g34a7565fd06_0_7"/>
          <p:cNvSpPr txBox="1"/>
          <p:nvPr>
            <p:ph type="ctrTitle"/>
          </p:nvPr>
        </p:nvSpPr>
        <p:spPr>
          <a:xfrm>
            <a:off x="1522413" y="1905000"/>
            <a:ext cx="9144000" cy="2667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Teaching 3D Modeling with TinkerCAD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9"/>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How 3D Printing Works</a:t>
            </a:r>
            <a:endParaRPr/>
          </a:p>
        </p:txBody>
      </p:sp>
      <p:sp>
        <p:nvSpPr>
          <p:cNvPr id="1456" name="Google Shape;1456;p9"/>
          <p:cNvSpPr txBox="1"/>
          <p:nvPr>
            <p:ph idx="1" type="body"/>
          </p:nvPr>
        </p:nvSpPr>
        <p:spPr>
          <a:xfrm>
            <a:off x="1522414" y="1905000"/>
            <a:ext cx="9144000" cy="42672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lt1"/>
              </a:buClr>
              <a:buSzPts val="2400"/>
              <a:buChar char="▪"/>
            </a:pPr>
            <a:r>
              <a:rPr lang="en-US"/>
              <a:t>To understand 3D modeling, we should see how printing works</a:t>
            </a:r>
            <a:endParaRPr/>
          </a:p>
          <a:p>
            <a:pPr indent="0" lvl="0" marL="0" rtl="0" algn="l">
              <a:lnSpc>
                <a:spcPct val="90000"/>
              </a:lnSpc>
              <a:spcBef>
                <a:spcPts val="1800"/>
              </a:spcBef>
              <a:spcAft>
                <a:spcPts val="0"/>
              </a:spcAft>
              <a:buClr>
                <a:schemeClr val="lt1"/>
              </a:buClr>
              <a:buSzPts val="2400"/>
              <a:buNone/>
            </a:pPr>
            <a:r>
              <a:t/>
            </a:r>
            <a:endParaRPr/>
          </a:p>
          <a:p>
            <a:pPr indent="-274320" lvl="0" marL="274320" rtl="0" algn="l">
              <a:lnSpc>
                <a:spcPct val="90000"/>
              </a:lnSpc>
              <a:spcBef>
                <a:spcPts val="1800"/>
              </a:spcBef>
              <a:spcAft>
                <a:spcPts val="0"/>
              </a:spcAft>
              <a:buClr>
                <a:schemeClr val="lt1"/>
              </a:buClr>
              <a:buSzPts val="2400"/>
              <a:buChar char="▪"/>
            </a:pPr>
            <a:r>
              <a:rPr lang="en-US"/>
              <a:t>3D printers deposit a special kind of plastic called PLA in tiny layers</a:t>
            </a:r>
            <a:endParaRPr/>
          </a:p>
          <a:p>
            <a:pPr indent="-121920" lvl="0" marL="274320" rtl="0" algn="l">
              <a:lnSpc>
                <a:spcPct val="90000"/>
              </a:lnSpc>
              <a:spcBef>
                <a:spcPts val="1800"/>
              </a:spcBef>
              <a:spcAft>
                <a:spcPts val="0"/>
              </a:spcAft>
              <a:buClr>
                <a:schemeClr val="lt1"/>
              </a:buClr>
              <a:buSzPts val="2400"/>
              <a:buNone/>
            </a:pPr>
            <a:r>
              <a:t/>
            </a:r>
            <a:endParaRPr/>
          </a:p>
          <a:p>
            <a:pPr indent="-274320" lvl="0" marL="274320" rtl="0" algn="l">
              <a:lnSpc>
                <a:spcPct val="90000"/>
              </a:lnSpc>
              <a:spcBef>
                <a:spcPts val="1800"/>
              </a:spcBef>
              <a:spcAft>
                <a:spcPts val="0"/>
              </a:spcAft>
              <a:buClr>
                <a:schemeClr val="lt1"/>
              </a:buClr>
              <a:buSzPts val="2400"/>
              <a:buChar char="▪"/>
            </a:pPr>
            <a:r>
              <a:rPr lang="en-US"/>
              <a:t>For a visual demonstration, you can watch a timelapse video of a 3D printer in action here.</a:t>
            </a:r>
            <a:endParaRPr/>
          </a:p>
          <a:p>
            <a:pPr indent="-274320" lvl="0" marL="274320" rtl="0" algn="l">
              <a:lnSpc>
                <a:spcPct val="90000"/>
              </a:lnSpc>
              <a:spcBef>
                <a:spcPts val="1800"/>
              </a:spcBef>
              <a:spcAft>
                <a:spcPts val="0"/>
              </a:spcAft>
              <a:buClr>
                <a:schemeClr val="lt1"/>
              </a:buClr>
              <a:buSzPts val="2400"/>
              <a:buChar char="▪"/>
            </a:pPr>
            <a:r>
              <a:rPr lang="en-US" u="sng">
                <a:solidFill>
                  <a:schemeClr val="hlink"/>
                </a:solidFill>
                <a:hlinkClick r:id="rId3"/>
              </a:rPr>
              <a:t>https://www.youtube.com/watch?v=FqQAjkZOBeY</a:t>
            </a:r>
            <a:endParaRPr/>
          </a:p>
          <a:p>
            <a:pPr indent="0" lvl="0" marL="0" rtl="0" algn="l">
              <a:lnSpc>
                <a:spcPct val="90000"/>
              </a:lnSpc>
              <a:spcBef>
                <a:spcPts val="1800"/>
              </a:spcBef>
              <a:spcAft>
                <a:spcPts val="0"/>
              </a:spcAft>
              <a:buClr>
                <a:schemeClr val="lt1"/>
              </a:buClr>
              <a:buSzPts val="1200"/>
              <a:buNone/>
            </a:pPr>
            <a:r>
              <a:rPr lang="en-US" sz="1200"/>
              <a:t>Timelapse of a 3D printer in action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1"/>
          <p:cNvSpPr txBox="1"/>
          <p:nvPr>
            <p:ph type="title"/>
          </p:nvPr>
        </p:nvSpPr>
        <p:spPr>
          <a:xfrm>
            <a:off x="1522413" y="1905000"/>
            <a:ext cx="9144000" cy="2667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onsolas"/>
              <a:buNone/>
            </a:pPr>
            <a:r>
              <a:rPr lang="en-US"/>
              <a:t>Workshop 2 </a:t>
            </a:r>
            <a:endParaRPr/>
          </a:p>
        </p:txBody>
      </p:sp>
      <p:sp>
        <p:nvSpPr>
          <p:cNvPr id="1462" name="Google Shape;1462;p11"/>
          <p:cNvSpPr txBox="1"/>
          <p:nvPr>
            <p:ph idx="1" type="body"/>
          </p:nvPr>
        </p:nvSpPr>
        <p:spPr>
          <a:xfrm>
            <a:off x="1522413" y="5102525"/>
            <a:ext cx="9143999" cy="10696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t>If Time Allows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2"/>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Vote On the Next Design</a:t>
            </a:r>
            <a:endParaRPr/>
          </a:p>
        </p:txBody>
      </p:sp>
      <p:pic>
        <p:nvPicPr>
          <p:cNvPr id="1468" name="Google Shape;1468;p12"/>
          <p:cNvPicPr preferRelativeResize="0"/>
          <p:nvPr>
            <p:ph idx="1" type="body"/>
          </p:nvPr>
        </p:nvPicPr>
        <p:blipFill rotWithShape="1">
          <a:blip r:embed="rId3">
            <a:alphaModFix/>
          </a:blip>
          <a:srcRect b="0" l="0" r="0" t="0"/>
          <a:stretch/>
        </p:blipFill>
        <p:spPr>
          <a:xfrm>
            <a:off x="70893" y="1905000"/>
            <a:ext cx="4010970" cy="4267200"/>
          </a:xfrm>
          <a:prstGeom prst="rect">
            <a:avLst/>
          </a:prstGeom>
          <a:noFill/>
          <a:ln>
            <a:noFill/>
          </a:ln>
        </p:spPr>
      </p:pic>
      <p:pic>
        <p:nvPicPr>
          <p:cNvPr id="1469" name="Google Shape;1469;p12"/>
          <p:cNvPicPr preferRelativeResize="0"/>
          <p:nvPr>
            <p:ph idx="2" type="body"/>
          </p:nvPr>
        </p:nvPicPr>
        <p:blipFill rotWithShape="1">
          <a:blip r:embed="rId4">
            <a:alphaModFix/>
          </a:blip>
          <a:srcRect b="0" l="0" r="0" t="0"/>
          <a:stretch/>
        </p:blipFill>
        <p:spPr>
          <a:xfrm>
            <a:off x="3753727" y="1905000"/>
            <a:ext cx="3817776" cy="4267200"/>
          </a:xfrm>
          <a:prstGeom prst="rect">
            <a:avLst/>
          </a:prstGeom>
          <a:noFill/>
          <a:ln>
            <a:noFill/>
          </a:ln>
        </p:spPr>
      </p:pic>
      <p:pic>
        <p:nvPicPr>
          <p:cNvPr id="1470" name="Google Shape;1470;p12"/>
          <p:cNvPicPr preferRelativeResize="0"/>
          <p:nvPr/>
        </p:nvPicPr>
        <p:blipFill rotWithShape="1">
          <a:blip r:embed="rId5">
            <a:alphaModFix/>
          </a:blip>
          <a:srcRect b="0" l="0" r="0" t="0"/>
          <a:stretch/>
        </p:blipFill>
        <p:spPr>
          <a:xfrm>
            <a:off x="7571503" y="1905000"/>
            <a:ext cx="4546429" cy="4267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3"/>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Grid Resizing</a:t>
            </a:r>
            <a:endParaRPr/>
          </a:p>
        </p:txBody>
      </p:sp>
      <p:sp>
        <p:nvSpPr>
          <p:cNvPr id="1476" name="Google Shape;1476;p13"/>
          <p:cNvSpPr txBox="1"/>
          <p:nvPr>
            <p:ph idx="1" type="body"/>
          </p:nvPr>
        </p:nvSpPr>
        <p:spPr>
          <a:xfrm>
            <a:off x="1522413" y="1905000"/>
            <a:ext cx="4419599" cy="42672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lt1"/>
              </a:buClr>
              <a:buSzPts val="2400"/>
              <a:buChar char="▪"/>
            </a:pPr>
            <a:r>
              <a:rPr lang="en-US"/>
              <a:t>Click Setting at the bottom right corner of the screen and set the length and width of the grid to 50mm and click “Make Default”.</a:t>
            </a:r>
            <a:endParaRPr/>
          </a:p>
          <a:p>
            <a:pPr indent="-274320" lvl="0" marL="274320" rtl="0" algn="l">
              <a:lnSpc>
                <a:spcPct val="90000"/>
              </a:lnSpc>
              <a:spcBef>
                <a:spcPts val="1800"/>
              </a:spcBef>
              <a:spcAft>
                <a:spcPts val="0"/>
              </a:spcAft>
              <a:buClr>
                <a:schemeClr val="lt1"/>
              </a:buClr>
              <a:buSzPts val="2400"/>
              <a:buChar char="▪"/>
            </a:pPr>
            <a:r>
              <a:rPr lang="en-US"/>
              <a:t>You can close the settings panel, you are ready to create</a:t>
            </a:r>
            <a:endParaRPr/>
          </a:p>
          <a:p>
            <a:pPr indent="-121920" lvl="0" marL="274320" rtl="0" algn="l">
              <a:lnSpc>
                <a:spcPct val="90000"/>
              </a:lnSpc>
              <a:spcBef>
                <a:spcPts val="1800"/>
              </a:spcBef>
              <a:spcAft>
                <a:spcPts val="0"/>
              </a:spcAft>
              <a:buClr>
                <a:schemeClr val="lt1"/>
              </a:buClr>
              <a:buSzPts val="2400"/>
              <a:buNone/>
            </a:pPr>
            <a:r>
              <a:t/>
            </a:r>
            <a:endParaRPr/>
          </a:p>
        </p:txBody>
      </p:sp>
      <p:pic>
        <p:nvPicPr>
          <p:cNvPr descr="A screenshot of a computer&#10;&#10;Description automatically generated" id="1477" name="Google Shape;1477;p13"/>
          <p:cNvPicPr preferRelativeResize="0"/>
          <p:nvPr/>
        </p:nvPicPr>
        <p:blipFill rotWithShape="1">
          <a:blip r:embed="rId3">
            <a:alphaModFix/>
          </a:blip>
          <a:srcRect b="0" l="0" r="0" t="0"/>
          <a:stretch/>
        </p:blipFill>
        <p:spPr>
          <a:xfrm>
            <a:off x="6888418" y="1905000"/>
            <a:ext cx="3136391" cy="4267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4"/>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Step 3: Scaling and Shaping Objects</a:t>
            </a:r>
            <a:endParaRPr/>
          </a:p>
        </p:txBody>
      </p:sp>
      <p:sp>
        <p:nvSpPr>
          <p:cNvPr id="1483" name="Google Shape;1483;p14"/>
          <p:cNvSpPr txBox="1"/>
          <p:nvPr>
            <p:ph idx="1" type="body"/>
          </p:nvPr>
        </p:nvSpPr>
        <p:spPr>
          <a:xfrm>
            <a:off x="1522413" y="1905000"/>
            <a:ext cx="4419599" cy="42672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lt1"/>
              </a:buClr>
              <a:buSzPts val="1700"/>
              <a:buChar char="▪"/>
            </a:pPr>
            <a:r>
              <a:rPr lang="en-US" sz="1700"/>
              <a:t>Select any shape with a flat base and drag it to where you want it on the grid. Use the handles on the corners and edges to scale it to size. The cube in the top left corner of your screen allows you to change viewing angles.</a:t>
            </a:r>
            <a:endParaRPr/>
          </a:p>
          <a:p>
            <a:pPr indent="-274320" lvl="0" marL="274320" rtl="0" algn="l">
              <a:lnSpc>
                <a:spcPct val="90000"/>
              </a:lnSpc>
              <a:spcBef>
                <a:spcPts val="1800"/>
              </a:spcBef>
              <a:spcAft>
                <a:spcPts val="0"/>
              </a:spcAft>
              <a:buClr>
                <a:schemeClr val="lt1"/>
              </a:buClr>
              <a:buSzPts val="1700"/>
              <a:buChar char="▪"/>
            </a:pPr>
            <a:r>
              <a:rPr lang="en-US" sz="1700"/>
              <a:t>You can adjust elevation with the cone floating above your shape and tilt with the curved arrows, but the flat base should stay flat and flush against the grid.</a:t>
            </a:r>
            <a:endParaRPr/>
          </a:p>
          <a:p>
            <a:pPr indent="-274320" lvl="0" marL="274320" rtl="0" algn="l">
              <a:lnSpc>
                <a:spcPct val="90000"/>
              </a:lnSpc>
              <a:spcBef>
                <a:spcPts val="1800"/>
              </a:spcBef>
              <a:spcAft>
                <a:spcPts val="0"/>
              </a:spcAft>
              <a:buClr>
                <a:schemeClr val="lt1"/>
              </a:buClr>
              <a:buSzPts val="1700"/>
              <a:buChar char="▪"/>
            </a:pPr>
            <a:r>
              <a:rPr lang="en-US" sz="1700"/>
              <a:t>You can use the scroll wheel on your mouse to zoom in and out, and the F key on your keyboard to center the object on your screen.</a:t>
            </a:r>
            <a:endParaRPr/>
          </a:p>
        </p:txBody>
      </p:sp>
      <p:pic>
        <p:nvPicPr>
          <p:cNvPr descr="A blueprint of a building&#10;&#10;Description automatically generated" id="1484" name="Google Shape;1484;p14"/>
          <p:cNvPicPr preferRelativeResize="0"/>
          <p:nvPr/>
        </p:nvPicPr>
        <p:blipFill rotWithShape="1">
          <a:blip r:embed="rId3">
            <a:alphaModFix/>
          </a:blip>
          <a:srcRect b="0" l="0" r="0" t="0"/>
          <a:stretch/>
        </p:blipFill>
        <p:spPr>
          <a:xfrm>
            <a:off x="6246814" y="2948957"/>
            <a:ext cx="4419598" cy="2220847"/>
          </a:xfrm>
          <a:prstGeom prst="rect">
            <a:avLst/>
          </a:prstGeom>
          <a:noFill/>
          <a:ln>
            <a:noFill/>
          </a:ln>
        </p:spPr>
      </p:pic>
      <p:sp>
        <p:nvSpPr>
          <p:cNvPr id="1485" name="Google Shape;1485;p14"/>
          <p:cNvSpPr txBox="1"/>
          <p:nvPr/>
        </p:nvSpPr>
        <p:spPr>
          <a:xfrm>
            <a:off x="6303818" y="5292436"/>
            <a:ext cx="441959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lt1"/>
                </a:solidFill>
                <a:latin typeface="Corbel"/>
                <a:ea typeface="Corbel"/>
                <a:cs typeface="Corbel"/>
                <a:sym typeface="Corbel"/>
              </a:rPr>
              <a:t>Notice the flat base flush with the workspace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5"/>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b="1" i="0" lang="en-US" u="none" strike="noStrike"/>
              <a:t>Text</a:t>
            </a:r>
            <a:endParaRPr/>
          </a:p>
        </p:txBody>
      </p:sp>
      <p:sp>
        <p:nvSpPr>
          <p:cNvPr id="1491" name="Google Shape;1491;p15"/>
          <p:cNvSpPr txBox="1"/>
          <p:nvPr>
            <p:ph idx="1" type="body"/>
          </p:nvPr>
        </p:nvSpPr>
        <p:spPr>
          <a:xfrm>
            <a:off x="1522413" y="1905000"/>
            <a:ext cx="4419599" cy="42672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lt1"/>
              </a:buClr>
              <a:buSzPts val="2400"/>
              <a:buChar char="▪"/>
            </a:pPr>
            <a:r>
              <a:rPr lang="en-US"/>
              <a:t>Text can be found under basic shapes</a:t>
            </a:r>
            <a:endParaRPr/>
          </a:p>
          <a:p>
            <a:pPr indent="-274320" lvl="0" marL="274320" rtl="0" algn="l">
              <a:lnSpc>
                <a:spcPct val="90000"/>
              </a:lnSpc>
              <a:spcBef>
                <a:spcPts val="1800"/>
              </a:spcBef>
              <a:spcAft>
                <a:spcPts val="0"/>
              </a:spcAft>
              <a:buClr>
                <a:schemeClr val="lt1"/>
              </a:buClr>
              <a:buSzPts val="2400"/>
              <a:buChar char="▪"/>
            </a:pPr>
            <a:r>
              <a:rPr b="0" i="0" lang="en-US" u="none" strike="noStrike"/>
              <a:t>When you place it, you will have the opport</a:t>
            </a:r>
            <a:r>
              <a:rPr lang="en-US"/>
              <a:t>unity to edit the message</a:t>
            </a:r>
            <a:endParaRPr/>
          </a:p>
          <a:p>
            <a:pPr indent="-274320" lvl="0" marL="274320" rtl="0" algn="l">
              <a:lnSpc>
                <a:spcPct val="90000"/>
              </a:lnSpc>
              <a:spcBef>
                <a:spcPts val="1800"/>
              </a:spcBef>
              <a:spcAft>
                <a:spcPts val="0"/>
              </a:spcAft>
              <a:buClr>
                <a:schemeClr val="lt1"/>
              </a:buClr>
              <a:buSzPts val="2400"/>
              <a:buChar char="▪"/>
            </a:pPr>
            <a:r>
              <a:rPr b="0" i="0" lang="en-US" u="none" strike="noStrike"/>
              <a:t>After that, you can tr</a:t>
            </a:r>
            <a:r>
              <a:rPr lang="en-US"/>
              <a:t>eat it like a normal shape</a:t>
            </a:r>
            <a:endParaRPr b="0" i="0" u="none" strike="noStrike"/>
          </a:p>
          <a:p>
            <a:pPr indent="-121920" lvl="0" marL="274320" rtl="0" algn="l">
              <a:lnSpc>
                <a:spcPct val="90000"/>
              </a:lnSpc>
              <a:spcBef>
                <a:spcPts val="1800"/>
              </a:spcBef>
              <a:spcAft>
                <a:spcPts val="0"/>
              </a:spcAft>
              <a:buClr>
                <a:schemeClr val="lt1"/>
              </a:buClr>
              <a:buSzPts val="2400"/>
              <a:buNone/>
            </a:pPr>
            <a:r>
              <a:t/>
            </a:r>
            <a:endParaRPr/>
          </a:p>
        </p:txBody>
      </p:sp>
      <p:pic>
        <p:nvPicPr>
          <p:cNvPr id="1492" name="Google Shape;1492;p15"/>
          <p:cNvPicPr preferRelativeResize="0"/>
          <p:nvPr/>
        </p:nvPicPr>
        <p:blipFill rotWithShape="1">
          <a:blip r:embed="rId3">
            <a:alphaModFix/>
          </a:blip>
          <a:srcRect b="0" l="0" r="0" t="0"/>
          <a:stretch/>
        </p:blipFill>
        <p:spPr>
          <a:xfrm>
            <a:off x="6246815" y="2017503"/>
            <a:ext cx="4419598" cy="404219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6"/>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Step 4: Adding and Adjusting Objects</a:t>
            </a:r>
            <a:endParaRPr/>
          </a:p>
        </p:txBody>
      </p:sp>
      <p:sp>
        <p:nvSpPr>
          <p:cNvPr id="1498" name="Google Shape;1498;p16"/>
          <p:cNvSpPr txBox="1"/>
          <p:nvPr>
            <p:ph idx="1" type="body"/>
          </p:nvPr>
        </p:nvSpPr>
        <p:spPr>
          <a:xfrm>
            <a:off x="1522413" y="1905000"/>
            <a:ext cx="4419599" cy="42672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lt1"/>
              </a:buClr>
              <a:buSzPts val="1500"/>
              <a:buChar char="▪"/>
            </a:pPr>
            <a:r>
              <a:rPr lang="en-US" sz="1500"/>
              <a:t>To add objects to your 3D design, you can use the basic shapes available in TinkerCAD's shape library. You can access the shape library on the right side of the screen. Click on the shape you want to add, and it will appear on your workspace.</a:t>
            </a:r>
            <a:endParaRPr/>
          </a:p>
          <a:p>
            <a:pPr indent="-274320" lvl="0" marL="274320" rtl="0" algn="l">
              <a:lnSpc>
                <a:spcPct val="90000"/>
              </a:lnSpc>
              <a:spcBef>
                <a:spcPts val="1800"/>
              </a:spcBef>
              <a:spcAft>
                <a:spcPts val="0"/>
              </a:spcAft>
              <a:buClr>
                <a:schemeClr val="lt1"/>
              </a:buClr>
              <a:buSzPts val="1500"/>
              <a:buChar char="▪"/>
            </a:pPr>
            <a:r>
              <a:rPr lang="en-US" sz="1500"/>
              <a:t>To position and modify these objects, click and drag them to your desired location. You can also utilize the handles to resize and rotate the objects, tailoring them to fit your design precisely.</a:t>
            </a:r>
            <a:endParaRPr/>
          </a:p>
          <a:p>
            <a:pPr indent="-274320" lvl="0" marL="274320" rtl="0" algn="l">
              <a:lnSpc>
                <a:spcPct val="90000"/>
              </a:lnSpc>
              <a:spcBef>
                <a:spcPts val="1800"/>
              </a:spcBef>
              <a:spcAft>
                <a:spcPts val="0"/>
              </a:spcAft>
              <a:buClr>
                <a:schemeClr val="lt1"/>
              </a:buClr>
              <a:buSzPts val="1500"/>
              <a:buChar char="▪"/>
            </a:pPr>
            <a:r>
              <a:rPr lang="en-US" sz="1500"/>
              <a:t>These shapes can be both additive and subtractive. When an object is selected, you can select “Solid” or “Hole”. This allows you to add or remove material in the shape of the selected object.</a:t>
            </a:r>
            <a:endParaRPr/>
          </a:p>
          <a:p>
            <a:pPr indent="0" lvl="0" marL="0" rtl="0" algn="l">
              <a:lnSpc>
                <a:spcPct val="90000"/>
              </a:lnSpc>
              <a:spcBef>
                <a:spcPts val="1800"/>
              </a:spcBef>
              <a:spcAft>
                <a:spcPts val="0"/>
              </a:spcAft>
              <a:buClr>
                <a:schemeClr val="lt1"/>
              </a:buClr>
              <a:buSzPts val="1500"/>
              <a:buNone/>
            </a:pPr>
            <a:r>
              <a:t/>
            </a:r>
            <a:endParaRPr sz="1500"/>
          </a:p>
        </p:txBody>
      </p:sp>
      <p:pic>
        <p:nvPicPr>
          <p:cNvPr descr="A screenshot of a computer&#10;&#10;Description automatically generated" id="1499" name="Google Shape;1499;p16"/>
          <p:cNvPicPr preferRelativeResize="0"/>
          <p:nvPr/>
        </p:nvPicPr>
        <p:blipFill rotWithShape="1">
          <a:blip r:embed="rId3">
            <a:alphaModFix/>
          </a:blip>
          <a:srcRect b="0" l="0" r="0" t="0"/>
          <a:stretch/>
        </p:blipFill>
        <p:spPr>
          <a:xfrm>
            <a:off x="6246815" y="2546986"/>
            <a:ext cx="4419598" cy="29832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7"/>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Combining Objects</a:t>
            </a:r>
            <a:endParaRPr/>
          </a:p>
        </p:txBody>
      </p:sp>
      <p:pic>
        <p:nvPicPr>
          <p:cNvPr descr="A screenshot of a computer&#10;&#10;Description automatically generated" id="1505" name="Google Shape;1505;p17"/>
          <p:cNvPicPr preferRelativeResize="0"/>
          <p:nvPr>
            <p:ph idx="1" type="body"/>
          </p:nvPr>
        </p:nvPicPr>
        <p:blipFill rotWithShape="1">
          <a:blip r:embed="rId3">
            <a:alphaModFix/>
          </a:blip>
          <a:srcRect b="0" l="0" r="0" t="0"/>
          <a:stretch/>
        </p:blipFill>
        <p:spPr>
          <a:xfrm>
            <a:off x="8495711" y="1713404"/>
            <a:ext cx="3332882" cy="3181350"/>
          </a:xfrm>
          <a:prstGeom prst="rect">
            <a:avLst/>
          </a:prstGeom>
          <a:noFill/>
          <a:ln>
            <a:noFill/>
          </a:ln>
        </p:spPr>
      </p:pic>
      <p:sp>
        <p:nvSpPr>
          <p:cNvPr id="1506" name="Google Shape;1506;p17"/>
          <p:cNvSpPr txBox="1"/>
          <p:nvPr/>
        </p:nvSpPr>
        <p:spPr>
          <a:xfrm>
            <a:off x="1676400" y="1863436"/>
            <a:ext cx="6432093" cy="34163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lt1"/>
              </a:buClr>
              <a:buSzPts val="2400"/>
              <a:buFont typeface="Arial"/>
              <a:buChar char="•"/>
            </a:pPr>
            <a:r>
              <a:rPr lang="en-US" sz="2400">
                <a:solidFill>
                  <a:schemeClr val="lt1"/>
                </a:solidFill>
                <a:latin typeface="Corbel"/>
                <a:ea typeface="Corbel"/>
                <a:cs typeface="Corbel"/>
                <a:sym typeface="Corbel"/>
              </a:rPr>
              <a:t>To combine objects, hold shift and click on each shape you want to combine</a:t>
            </a:r>
            <a:endParaRPr/>
          </a:p>
          <a:p>
            <a:pPr indent="0" lvl="0" marL="0" marR="0" rtl="0" algn="l">
              <a:lnSpc>
                <a:spcPct val="90000"/>
              </a:lnSpc>
              <a:spcBef>
                <a:spcPts val="0"/>
              </a:spcBef>
              <a:spcAft>
                <a:spcPts val="0"/>
              </a:spcAft>
              <a:buNone/>
            </a:pPr>
            <a:r>
              <a:t/>
            </a:r>
            <a:endParaRPr sz="2400">
              <a:solidFill>
                <a:schemeClr val="lt1"/>
              </a:solidFill>
              <a:latin typeface="Corbel"/>
              <a:ea typeface="Corbel"/>
              <a:cs typeface="Corbel"/>
              <a:sym typeface="Corbel"/>
            </a:endParaRPr>
          </a:p>
          <a:p>
            <a:pPr indent="-342900" lvl="0" marL="342900" marR="0" rtl="0" algn="l">
              <a:lnSpc>
                <a:spcPct val="90000"/>
              </a:lnSpc>
              <a:spcBef>
                <a:spcPts val="0"/>
              </a:spcBef>
              <a:spcAft>
                <a:spcPts val="0"/>
              </a:spcAft>
              <a:buClr>
                <a:schemeClr val="lt1"/>
              </a:buClr>
              <a:buSzPts val="2400"/>
              <a:buFont typeface="Arial"/>
              <a:buChar char="•"/>
            </a:pPr>
            <a:r>
              <a:rPr lang="en-US" sz="2400">
                <a:solidFill>
                  <a:schemeClr val="lt1"/>
                </a:solidFill>
                <a:latin typeface="Corbel"/>
                <a:ea typeface="Corbel"/>
                <a:cs typeface="Corbel"/>
                <a:sym typeface="Corbel"/>
              </a:rPr>
              <a:t>When you’ve selected all the shapes you want to combine, click the fused square and circle button next to the light bulb at the top right of your screen.</a:t>
            </a:r>
            <a:endParaRPr/>
          </a:p>
          <a:p>
            <a:pPr indent="0" lvl="0" marL="0" marR="0" rtl="0" algn="l">
              <a:lnSpc>
                <a:spcPct val="90000"/>
              </a:lnSpc>
              <a:spcBef>
                <a:spcPts val="0"/>
              </a:spcBef>
              <a:spcAft>
                <a:spcPts val="0"/>
              </a:spcAft>
              <a:buNone/>
            </a:pPr>
            <a:r>
              <a:t/>
            </a:r>
            <a:endParaRPr sz="2400">
              <a:solidFill>
                <a:schemeClr val="lt1"/>
              </a:solidFill>
              <a:latin typeface="Corbel"/>
              <a:ea typeface="Corbel"/>
              <a:cs typeface="Corbel"/>
              <a:sym typeface="Corbel"/>
            </a:endParaRPr>
          </a:p>
          <a:p>
            <a:pPr indent="-342900" lvl="0" marL="342900" marR="0" rtl="0" algn="l">
              <a:lnSpc>
                <a:spcPct val="90000"/>
              </a:lnSpc>
              <a:spcBef>
                <a:spcPts val="0"/>
              </a:spcBef>
              <a:spcAft>
                <a:spcPts val="0"/>
              </a:spcAft>
              <a:buClr>
                <a:schemeClr val="lt1"/>
              </a:buClr>
              <a:buSzPts val="2400"/>
              <a:buFont typeface="Arial"/>
              <a:buChar char="•"/>
            </a:pPr>
            <a:r>
              <a:rPr lang="en-US" sz="2400">
                <a:solidFill>
                  <a:schemeClr val="lt1"/>
                </a:solidFill>
                <a:latin typeface="Corbel"/>
                <a:ea typeface="Corbel"/>
                <a:cs typeface="Corbel"/>
                <a:sym typeface="Corbel"/>
              </a:rPr>
              <a:t>To undo the grouping, there is an “Ungroup” button to the right of the “Group” button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What Is TAP?</a:t>
            </a:r>
            <a:endParaRPr/>
          </a:p>
        </p:txBody>
      </p:sp>
      <p:sp>
        <p:nvSpPr>
          <p:cNvPr id="1396" name="Google Shape;1396;p2"/>
          <p:cNvSpPr txBox="1"/>
          <p:nvPr>
            <p:ph idx="1" type="body"/>
          </p:nvPr>
        </p:nvSpPr>
        <p:spPr>
          <a:xfrm>
            <a:off x="1522414" y="1905000"/>
            <a:ext cx="9144000" cy="42672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lt1"/>
              </a:buClr>
              <a:buSzPts val="2400"/>
              <a:buChar char="▪"/>
            </a:pPr>
            <a:r>
              <a:rPr lang="en-US"/>
              <a:t>TAP is an outreach program for students to connect with all ages through projects.</a:t>
            </a:r>
            <a:endParaRPr/>
          </a:p>
          <a:p>
            <a:pPr indent="-274320" lvl="0" marL="274320" rtl="0" algn="l">
              <a:lnSpc>
                <a:spcPct val="90000"/>
              </a:lnSpc>
              <a:spcBef>
                <a:spcPts val="1800"/>
              </a:spcBef>
              <a:spcAft>
                <a:spcPts val="0"/>
              </a:spcAft>
              <a:buClr>
                <a:schemeClr val="lt1"/>
              </a:buClr>
              <a:buSzPts val="2400"/>
              <a:buChar char="▪"/>
            </a:pPr>
            <a:r>
              <a:rPr lang="en-US"/>
              <a:t>These projects are supposed to be fun and engaging while being educational.</a:t>
            </a:r>
            <a:endParaRPr/>
          </a:p>
          <a:p>
            <a:pPr indent="-274320" lvl="0" marL="274320" rtl="0" algn="l">
              <a:lnSpc>
                <a:spcPct val="90000"/>
              </a:lnSpc>
              <a:spcBef>
                <a:spcPts val="1800"/>
              </a:spcBef>
              <a:spcAft>
                <a:spcPts val="0"/>
              </a:spcAft>
              <a:buClr>
                <a:srgbClr val="FFFFFF"/>
              </a:buClr>
              <a:buSzPts val="2400"/>
              <a:buChar char="▪"/>
            </a:pPr>
            <a:r>
              <a:rPr lang="en-US">
                <a:solidFill>
                  <a:srgbClr val="FFFFFF"/>
                </a:solidFill>
              </a:rPr>
              <a:t>It is intended to build leadership, communication, and technical skills in program participants.</a:t>
            </a:r>
            <a:endParaRPr/>
          </a:p>
          <a:p>
            <a:pPr indent="-274320" lvl="0" marL="274320" rtl="0" algn="l">
              <a:lnSpc>
                <a:spcPct val="90000"/>
              </a:lnSpc>
              <a:spcBef>
                <a:spcPts val="1800"/>
              </a:spcBef>
              <a:spcAft>
                <a:spcPts val="0"/>
              </a:spcAft>
              <a:buClr>
                <a:srgbClr val="FFFFFF"/>
              </a:buClr>
              <a:buSzPts val="2400"/>
              <a:buChar char="▪"/>
            </a:pPr>
            <a:r>
              <a:rPr lang="en-US">
                <a:solidFill>
                  <a:srgbClr val="FFFFFF"/>
                </a:solidFill>
              </a:rPr>
              <a:t>We want to increase the number of students in the ITEC concentrations</a:t>
            </a:r>
            <a:endParaRPr/>
          </a:p>
          <a:p>
            <a:pPr indent="0" lvl="0" marL="0" rtl="0" algn="l">
              <a:lnSpc>
                <a:spcPct val="90000"/>
              </a:lnSpc>
              <a:spcBef>
                <a:spcPts val="1800"/>
              </a:spcBef>
              <a:spcAft>
                <a:spcPts val="0"/>
              </a:spcAft>
              <a:buClr>
                <a:schemeClr val="lt1"/>
              </a:buClr>
              <a:buSzPts val="1200"/>
              <a:buNone/>
            </a:pPr>
            <a:r>
              <a:t/>
            </a:r>
            <a:endParaRPr sz="1200">
              <a:solidFill>
                <a:srgbClr val="D1D5DB"/>
              </a:solidFill>
            </a:endParaRPr>
          </a:p>
          <a:p>
            <a:pPr indent="-198120" lvl="0" marL="274320" rtl="0" algn="l">
              <a:lnSpc>
                <a:spcPct val="90000"/>
              </a:lnSpc>
              <a:spcBef>
                <a:spcPts val="1800"/>
              </a:spcBef>
              <a:spcAft>
                <a:spcPts val="0"/>
              </a:spcAft>
              <a:buClr>
                <a:schemeClr val="lt1"/>
              </a:buClr>
              <a:buSzPts val="1200"/>
              <a:buNone/>
            </a:pPr>
            <a:r>
              <a:t/>
            </a:r>
            <a:endParaRPr sz="1200">
              <a:solidFill>
                <a:srgbClr val="D1D5DB"/>
              </a:solidFill>
            </a:endParaRPr>
          </a:p>
          <a:p>
            <a:pPr indent="-121920" lvl="0" marL="274320" rtl="0" algn="l">
              <a:lnSpc>
                <a:spcPct val="90000"/>
              </a:lnSpc>
              <a:spcBef>
                <a:spcPts val="1800"/>
              </a:spcBef>
              <a:spcAft>
                <a:spcPts val="0"/>
              </a:spcAft>
              <a:buClr>
                <a:schemeClr val="lt1"/>
              </a:buClr>
              <a:buSzPts val="2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3"/>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Goal Of Our Project</a:t>
            </a:r>
            <a:endParaRPr/>
          </a:p>
        </p:txBody>
      </p:sp>
      <p:sp>
        <p:nvSpPr>
          <p:cNvPr id="1402" name="Google Shape;1402;p3"/>
          <p:cNvSpPr txBox="1"/>
          <p:nvPr>
            <p:ph idx="1" type="body"/>
          </p:nvPr>
        </p:nvSpPr>
        <p:spPr>
          <a:xfrm>
            <a:off x="1522414" y="1905000"/>
            <a:ext cx="9144000" cy="42672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lt1"/>
              </a:buClr>
              <a:buSzPts val="2400"/>
              <a:buChar char="▪"/>
            </a:pPr>
            <a:r>
              <a:rPr lang="en-US"/>
              <a:t>We want to foster a basic level of 3D modeling literacy in all ages through an engaging project that has students actively doing what they’re being taught.</a:t>
            </a:r>
            <a:endParaRPr/>
          </a:p>
          <a:p>
            <a:pPr indent="-121920" lvl="0" marL="274320" rtl="0" algn="l">
              <a:lnSpc>
                <a:spcPct val="90000"/>
              </a:lnSpc>
              <a:spcBef>
                <a:spcPts val="1800"/>
              </a:spcBef>
              <a:spcAft>
                <a:spcPts val="0"/>
              </a:spcAft>
              <a:buClr>
                <a:schemeClr val="lt1"/>
              </a:buClr>
              <a:buSzPts val="2400"/>
              <a:buNone/>
            </a:pPr>
            <a:r>
              <a:t/>
            </a:r>
            <a:endParaRPr/>
          </a:p>
          <a:p>
            <a:pPr indent="-274320" lvl="0" marL="274320" rtl="0" algn="l">
              <a:lnSpc>
                <a:spcPct val="90000"/>
              </a:lnSpc>
              <a:spcBef>
                <a:spcPts val="1800"/>
              </a:spcBef>
              <a:spcAft>
                <a:spcPts val="0"/>
              </a:spcAft>
              <a:buClr>
                <a:schemeClr val="lt1"/>
              </a:buClr>
              <a:buSzPts val="2400"/>
              <a:buChar char="▪"/>
            </a:pPr>
            <a:r>
              <a:rPr lang="en-US"/>
              <a:t>This project is intended for all ages, we believe that anyone can do it</a:t>
            </a:r>
            <a:endParaRPr/>
          </a:p>
          <a:p>
            <a:pPr indent="-121920" lvl="0" marL="274320" rtl="0" algn="l">
              <a:lnSpc>
                <a:spcPct val="90000"/>
              </a:lnSpc>
              <a:spcBef>
                <a:spcPts val="1800"/>
              </a:spcBef>
              <a:spcAft>
                <a:spcPts val="0"/>
              </a:spcAft>
              <a:buClr>
                <a:schemeClr val="lt1"/>
              </a:buClr>
              <a:buSzPts val="2400"/>
              <a:buNone/>
            </a:pPr>
            <a:r>
              <a:t/>
            </a:r>
            <a:endParaRPr/>
          </a:p>
          <a:p>
            <a:pPr indent="-274320" lvl="0" marL="274320" rtl="0" algn="l">
              <a:lnSpc>
                <a:spcPct val="90000"/>
              </a:lnSpc>
              <a:spcBef>
                <a:spcPts val="1800"/>
              </a:spcBef>
              <a:spcAft>
                <a:spcPts val="0"/>
              </a:spcAft>
              <a:buClr>
                <a:schemeClr val="lt1"/>
              </a:buClr>
              <a:buSzPts val="2400"/>
              <a:buChar char="▪"/>
            </a:pPr>
            <a:r>
              <a:rPr lang="en-US"/>
              <a:t>We want every attendee to walk out of our workshop having drawn a 3D object</a:t>
            </a:r>
            <a:endParaRPr/>
          </a:p>
          <a:p>
            <a:pPr indent="-121920" lvl="0" marL="274320" rtl="0" algn="l">
              <a:lnSpc>
                <a:spcPct val="90000"/>
              </a:lnSpc>
              <a:spcBef>
                <a:spcPts val="1800"/>
              </a:spcBef>
              <a:spcAft>
                <a:spcPts val="0"/>
              </a:spcAft>
              <a:buClr>
                <a:schemeClr val="lt1"/>
              </a:buClr>
              <a:buSzPts val="2400"/>
              <a:buNone/>
            </a:pPr>
            <a:r>
              <a:t/>
            </a:r>
            <a:endParaRPr/>
          </a:p>
          <a:p>
            <a:pPr indent="-121920" lvl="0" marL="274320" rtl="0" algn="l">
              <a:lnSpc>
                <a:spcPct val="90000"/>
              </a:lnSpc>
              <a:spcBef>
                <a:spcPts val="1800"/>
              </a:spcBef>
              <a:spcAft>
                <a:spcPts val="0"/>
              </a:spcAft>
              <a:buClr>
                <a:schemeClr val="lt1"/>
              </a:buClr>
              <a:buSzPts val="2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g34a7565fd06_0_19"/>
          <p:cNvSpPr txBox="1"/>
          <p:nvPr>
            <p:ph type="title"/>
          </p:nvPr>
        </p:nvSpPr>
        <p:spPr>
          <a:xfrm>
            <a:off x="1522413" y="1905000"/>
            <a:ext cx="9144000" cy="2667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Workshop 1</a:t>
            </a:r>
            <a:endParaRPr/>
          </a:p>
        </p:txBody>
      </p:sp>
      <p:sp>
        <p:nvSpPr>
          <p:cNvPr id="1409" name="Google Shape;1409;g34a7565fd06_0_19"/>
          <p:cNvSpPr txBox="1"/>
          <p:nvPr>
            <p:ph idx="1" type="body"/>
          </p:nvPr>
        </p:nvSpPr>
        <p:spPr>
          <a:xfrm>
            <a:off x="1522413" y="5102525"/>
            <a:ext cx="9144000" cy="1069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Main Workshop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4"/>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3D Design Showcase</a:t>
            </a:r>
            <a:endParaRPr/>
          </a:p>
          <a:p>
            <a:pPr indent="0" lvl="0" marL="0" rtl="0" algn="l">
              <a:lnSpc>
                <a:spcPct val="90000"/>
              </a:lnSpc>
              <a:spcBef>
                <a:spcPts val="0"/>
              </a:spcBef>
              <a:spcAft>
                <a:spcPts val="0"/>
              </a:spcAft>
              <a:buClr>
                <a:schemeClr val="lt1"/>
              </a:buClr>
              <a:buSzPts val="3200"/>
              <a:buFont typeface="Consolas"/>
              <a:buNone/>
            </a:pPr>
            <a:r>
              <a:t/>
            </a:r>
            <a:endParaRPr/>
          </a:p>
        </p:txBody>
      </p:sp>
      <p:pic>
        <p:nvPicPr>
          <p:cNvPr descr="A green ball with letters on top of a black box&#10;&#10;Description automatically generated" id="1415" name="Google Shape;1415;p4"/>
          <p:cNvPicPr preferRelativeResize="0"/>
          <p:nvPr>
            <p:ph idx="1" type="body"/>
          </p:nvPr>
        </p:nvPicPr>
        <p:blipFill rotWithShape="1">
          <a:blip r:embed="rId3">
            <a:alphaModFix/>
          </a:blip>
          <a:srcRect b="0" l="0" r="0" t="0"/>
          <a:stretch/>
        </p:blipFill>
        <p:spPr>
          <a:xfrm>
            <a:off x="1314968" y="1555232"/>
            <a:ext cx="2478452" cy="2268235"/>
          </a:xfrm>
          <a:prstGeom prst="rect">
            <a:avLst/>
          </a:prstGeom>
          <a:noFill/>
          <a:ln>
            <a:noFill/>
          </a:ln>
        </p:spPr>
      </p:pic>
      <p:pic>
        <p:nvPicPr>
          <p:cNvPr descr="A green square with a paw print&#10;&#10;Description automatically generated" id="1416" name="Google Shape;1416;p4"/>
          <p:cNvPicPr preferRelativeResize="0"/>
          <p:nvPr/>
        </p:nvPicPr>
        <p:blipFill rotWithShape="1">
          <a:blip r:embed="rId4">
            <a:alphaModFix/>
          </a:blip>
          <a:srcRect b="0" l="0" r="0" t="0"/>
          <a:stretch/>
        </p:blipFill>
        <p:spPr>
          <a:xfrm>
            <a:off x="3884422" y="1553718"/>
            <a:ext cx="2406648" cy="2299498"/>
          </a:xfrm>
          <a:prstGeom prst="rect">
            <a:avLst/>
          </a:prstGeom>
          <a:noFill/>
          <a:ln>
            <a:noFill/>
          </a:ln>
        </p:spPr>
      </p:pic>
      <p:pic>
        <p:nvPicPr>
          <p:cNvPr descr="A star on a blue grid&#10;&#10;Description automatically generated" id="1417" name="Google Shape;1417;p4"/>
          <p:cNvPicPr preferRelativeResize="0"/>
          <p:nvPr/>
        </p:nvPicPr>
        <p:blipFill rotWithShape="1">
          <a:blip r:embed="rId5">
            <a:alphaModFix/>
          </a:blip>
          <a:srcRect b="0" l="0" r="0" t="0"/>
          <a:stretch/>
        </p:blipFill>
        <p:spPr>
          <a:xfrm>
            <a:off x="6428226" y="1553718"/>
            <a:ext cx="1988307" cy="2361828"/>
          </a:xfrm>
          <a:prstGeom prst="rect">
            <a:avLst/>
          </a:prstGeom>
          <a:noFill/>
          <a:ln>
            <a:noFill/>
          </a:ln>
        </p:spPr>
      </p:pic>
      <p:pic>
        <p:nvPicPr>
          <p:cNvPr id="1418" name="Google Shape;1418;p4"/>
          <p:cNvPicPr preferRelativeResize="0"/>
          <p:nvPr/>
        </p:nvPicPr>
        <p:blipFill rotWithShape="1">
          <a:blip r:embed="rId6">
            <a:alphaModFix/>
          </a:blip>
          <a:srcRect b="0" l="0" r="0" t="0"/>
          <a:stretch/>
        </p:blipFill>
        <p:spPr>
          <a:xfrm>
            <a:off x="1314968" y="4243404"/>
            <a:ext cx="2542323" cy="2249227"/>
          </a:xfrm>
          <a:prstGeom prst="rect">
            <a:avLst/>
          </a:prstGeom>
          <a:noFill/>
          <a:ln>
            <a:noFill/>
          </a:ln>
        </p:spPr>
      </p:pic>
      <p:pic>
        <p:nvPicPr>
          <p:cNvPr descr="A cartoon character with a mustache and a sword&#10;&#10;Description automatically generated" id="1419" name="Google Shape;1419;p4"/>
          <p:cNvPicPr preferRelativeResize="0"/>
          <p:nvPr/>
        </p:nvPicPr>
        <p:blipFill rotWithShape="1">
          <a:blip r:embed="rId7">
            <a:alphaModFix/>
          </a:blip>
          <a:srcRect b="0" l="0" r="0" t="0"/>
          <a:stretch/>
        </p:blipFill>
        <p:spPr>
          <a:xfrm>
            <a:off x="3984073" y="4242261"/>
            <a:ext cx="2444153" cy="2249227"/>
          </a:xfrm>
          <a:prstGeom prst="rect">
            <a:avLst/>
          </a:prstGeom>
          <a:noFill/>
          <a:ln>
            <a:noFill/>
          </a:ln>
        </p:spPr>
      </p:pic>
      <p:pic>
        <p:nvPicPr>
          <p:cNvPr id="1420" name="Google Shape;1420;p4"/>
          <p:cNvPicPr preferRelativeResize="0"/>
          <p:nvPr/>
        </p:nvPicPr>
        <p:blipFill rotWithShape="1">
          <a:blip r:embed="rId8">
            <a:alphaModFix/>
          </a:blip>
          <a:srcRect b="0" l="0" r="0" t="0"/>
          <a:stretch/>
        </p:blipFill>
        <p:spPr>
          <a:xfrm>
            <a:off x="6579510" y="4242260"/>
            <a:ext cx="2455704" cy="2249228"/>
          </a:xfrm>
          <a:prstGeom prst="rect">
            <a:avLst/>
          </a:prstGeom>
          <a:noFill/>
          <a:ln>
            <a:noFill/>
          </a:ln>
        </p:spPr>
      </p:pic>
      <p:pic>
        <p:nvPicPr>
          <p:cNvPr descr="A drawing of a pyramid&#10;&#10;Description automatically generated" id="1421" name="Google Shape;1421;p4"/>
          <p:cNvPicPr preferRelativeResize="0"/>
          <p:nvPr/>
        </p:nvPicPr>
        <p:blipFill rotWithShape="1">
          <a:blip r:embed="rId9">
            <a:alphaModFix/>
          </a:blip>
          <a:srcRect b="0" l="0" r="0" t="0"/>
          <a:stretch/>
        </p:blipFill>
        <p:spPr>
          <a:xfrm>
            <a:off x="8522320" y="1549831"/>
            <a:ext cx="3344504" cy="2291338"/>
          </a:xfrm>
          <a:prstGeom prst="rect">
            <a:avLst/>
          </a:prstGeom>
          <a:noFill/>
          <a:ln>
            <a:noFill/>
          </a:ln>
        </p:spPr>
      </p:pic>
      <p:pic>
        <p:nvPicPr>
          <p:cNvPr descr="A snowman with a hat and a carrot&#10;&#10;Description automatically generated" id="1422" name="Google Shape;1422;p4"/>
          <p:cNvPicPr preferRelativeResize="0"/>
          <p:nvPr/>
        </p:nvPicPr>
        <p:blipFill rotWithShape="1">
          <a:blip r:embed="rId10">
            <a:alphaModFix/>
          </a:blip>
          <a:srcRect b="0" l="0" r="0" t="0"/>
          <a:stretch/>
        </p:blipFill>
        <p:spPr>
          <a:xfrm>
            <a:off x="9071042" y="4243803"/>
            <a:ext cx="3011674" cy="225839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5"/>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TinkerCAD</a:t>
            </a:r>
            <a:endParaRPr/>
          </a:p>
        </p:txBody>
      </p:sp>
      <p:sp>
        <p:nvSpPr>
          <p:cNvPr id="1428" name="Google Shape;1428;p5"/>
          <p:cNvSpPr txBox="1"/>
          <p:nvPr>
            <p:ph idx="1" type="body"/>
          </p:nvPr>
        </p:nvSpPr>
        <p:spPr>
          <a:xfrm>
            <a:off x="1522413" y="1905000"/>
            <a:ext cx="4419599" cy="42672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lt1"/>
              </a:buClr>
              <a:buSzPts val="2400"/>
              <a:buChar char="▪"/>
            </a:pPr>
            <a:r>
              <a:rPr lang="en-US"/>
              <a:t>Simplified, browser-based CAD software</a:t>
            </a:r>
            <a:endParaRPr/>
          </a:p>
          <a:p>
            <a:pPr indent="0" lvl="0" marL="0" rtl="0" algn="l">
              <a:lnSpc>
                <a:spcPct val="90000"/>
              </a:lnSpc>
              <a:spcBef>
                <a:spcPts val="1800"/>
              </a:spcBef>
              <a:spcAft>
                <a:spcPts val="0"/>
              </a:spcAft>
              <a:buClr>
                <a:schemeClr val="lt1"/>
              </a:buClr>
              <a:buSzPts val="2400"/>
              <a:buNone/>
            </a:pPr>
            <a:r>
              <a:t/>
            </a:r>
            <a:endParaRPr/>
          </a:p>
          <a:p>
            <a:pPr indent="-274320" lvl="0" marL="274320" rtl="0" algn="l">
              <a:lnSpc>
                <a:spcPct val="90000"/>
              </a:lnSpc>
              <a:spcBef>
                <a:spcPts val="1800"/>
              </a:spcBef>
              <a:spcAft>
                <a:spcPts val="0"/>
              </a:spcAft>
              <a:buClr>
                <a:schemeClr val="lt1"/>
              </a:buClr>
              <a:buSzPts val="2400"/>
              <a:buChar char="▪"/>
            </a:pPr>
            <a:r>
              <a:rPr lang="en-US"/>
              <a:t>Much shallower learning curve than AutoCAD, Onshape,  or Blender</a:t>
            </a:r>
            <a:endParaRPr/>
          </a:p>
          <a:p>
            <a:pPr indent="-121920" lvl="0" marL="274320" rtl="0" algn="l">
              <a:lnSpc>
                <a:spcPct val="90000"/>
              </a:lnSpc>
              <a:spcBef>
                <a:spcPts val="1800"/>
              </a:spcBef>
              <a:spcAft>
                <a:spcPts val="0"/>
              </a:spcAft>
              <a:buClr>
                <a:schemeClr val="lt1"/>
              </a:buClr>
              <a:buSzPts val="2400"/>
              <a:buNone/>
            </a:pPr>
            <a:r>
              <a:t/>
            </a:r>
            <a:endParaRPr/>
          </a:p>
          <a:p>
            <a:pPr indent="-121920" lvl="0" marL="274320" rtl="0" algn="l">
              <a:lnSpc>
                <a:spcPct val="90000"/>
              </a:lnSpc>
              <a:spcBef>
                <a:spcPts val="1800"/>
              </a:spcBef>
              <a:spcAft>
                <a:spcPts val="0"/>
              </a:spcAft>
              <a:buClr>
                <a:schemeClr val="lt1"/>
              </a:buClr>
              <a:buSzPts val="2400"/>
              <a:buNone/>
            </a:pPr>
            <a:r>
              <a:t/>
            </a:r>
            <a:endParaRPr/>
          </a:p>
          <a:p>
            <a:pPr indent="-121920" lvl="0" marL="274320" rtl="0" algn="l">
              <a:lnSpc>
                <a:spcPct val="90000"/>
              </a:lnSpc>
              <a:spcBef>
                <a:spcPts val="1800"/>
              </a:spcBef>
              <a:spcAft>
                <a:spcPts val="0"/>
              </a:spcAft>
              <a:buClr>
                <a:schemeClr val="lt1"/>
              </a:buClr>
              <a:buSzPts val="2400"/>
              <a:buNone/>
            </a:pPr>
            <a:r>
              <a:t/>
            </a:r>
            <a:endParaRPr/>
          </a:p>
        </p:txBody>
      </p:sp>
      <p:pic>
        <p:nvPicPr>
          <p:cNvPr descr="A purple toy block with orange circles on a graph paper&#10;&#10;Description automatically generated" id="1429" name="Google Shape;1429;p5"/>
          <p:cNvPicPr preferRelativeResize="0"/>
          <p:nvPr/>
        </p:nvPicPr>
        <p:blipFill rotWithShape="1">
          <a:blip r:embed="rId3">
            <a:alphaModFix/>
          </a:blip>
          <a:srcRect b="0" l="0" r="0" t="0"/>
          <a:stretch/>
        </p:blipFill>
        <p:spPr>
          <a:xfrm>
            <a:off x="6246815" y="2773490"/>
            <a:ext cx="4419598" cy="25302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6"/>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The Workshop Itself</a:t>
            </a:r>
            <a:endParaRPr/>
          </a:p>
        </p:txBody>
      </p:sp>
      <p:sp>
        <p:nvSpPr>
          <p:cNvPr id="1435" name="Google Shape;1435;p6"/>
          <p:cNvSpPr txBox="1"/>
          <p:nvPr>
            <p:ph idx="1" type="body"/>
          </p:nvPr>
        </p:nvSpPr>
        <p:spPr>
          <a:xfrm>
            <a:off x="1522414" y="1905000"/>
            <a:ext cx="9144000" cy="42672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Clr>
                <a:schemeClr val="lt1"/>
              </a:buClr>
              <a:buSzPts val="2400"/>
              <a:buChar char="▪"/>
            </a:pPr>
            <a:r>
              <a:rPr lang="en-US"/>
              <a:t>Presenting our 3D model in TinkerCAD</a:t>
            </a:r>
            <a:endParaRPr/>
          </a:p>
          <a:p>
            <a:pPr indent="0" lvl="0" marL="0" rtl="0" algn="l">
              <a:lnSpc>
                <a:spcPct val="90000"/>
              </a:lnSpc>
              <a:spcBef>
                <a:spcPts val="1800"/>
              </a:spcBef>
              <a:spcAft>
                <a:spcPts val="0"/>
              </a:spcAft>
              <a:buClr>
                <a:schemeClr val="lt1"/>
              </a:buClr>
              <a:buSzPts val="2400"/>
              <a:buNone/>
            </a:pPr>
            <a:r>
              <a:t/>
            </a:r>
            <a:endParaRPr/>
          </a:p>
          <a:p>
            <a:pPr indent="-274320" lvl="0" marL="274320" rtl="0" algn="l">
              <a:lnSpc>
                <a:spcPct val="90000"/>
              </a:lnSpc>
              <a:spcBef>
                <a:spcPts val="1800"/>
              </a:spcBef>
              <a:spcAft>
                <a:spcPts val="0"/>
              </a:spcAft>
              <a:buClr>
                <a:schemeClr val="lt1"/>
              </a:buClr>
              <a:buSzPts val="2400"/>
              <a:buChar char="▪"/>
            </a:pPr>
            <a:r>
              <a:rPr lang="en-US"/>
              <a:t>Demonstrate TinkerCADs controls</a:t>
            </a:r>
            <a:endParaRPr/>
          </a:p>
          <a:p>
            <a:pPr indent="0" lvl="0" marL="0" rtl="0" algn="l">
              <a:lnSpc>
                <a:spcPct val="90000"/>
              </a:lnSpc>
              <a:spcBef>
                <a:spcPts val="1800"/>
              </a:spcBef>
              <a:spcAft>
                <a:spcPts val="0"/>
              </a:spcAft>
              <a:buClr>
                <a:schemeClr val="lt1"/>
              </a:buClr>
              <a:buSzPts val="2400"/>
              <a:buNone/>
            </a:pPr>
            <a:r>
              <a:t/>
            </a:r>
            <a:endParaRPr/>
          </a:p>
          <a:p>
            <a:pPr indent="-274320" lvl="0" marL="274320" rtl="0" algn="l">
              <a:lnSpc>
                <a:spcPct val="90000"/>
              </a:lnSpc>
              <a:spcBef>
                <a:spcPts val="1800"/>
              </a:spcBef>
              <a:spcAft>
                <a:spcPts val="0"/>
              </a:spcAft>
              <a:buClr>
                <a:schemeClr val="lt1"/>
              </a:buClr>
              <a:buSzPts val="2400"/>
              <a:buChar char="▪"/>
            </a:pPr>
            <a:r>
              <a:rPr lang="en-US"/>
              <a:t>Demonstrate how we made the model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7"/>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Our Model</a:t>
            </a:r>
            <a:endParaRPr/>
          </a:p>
        </p:txBody>
      </p:sp>
      <p:pic>
        <p:nvPicPr>
          <p:cNvPr id="1441" name="Google Shape;1441;p7"/>
          <p:cNvPicPr preferRelativeResize="0"/>
          <p:nvPr>
            <p:ph idx="1" type="body"/>
          </p:nvPr>
        </p:nvPicPr>
        <p:blipFill rotWithShape="1">
          <a:blip r:embed="rId3">
            <a:alphaModFix/>
          </a:blip>
          <a:srcRect b="0" l="0" r="0" t="0"/>
          <a:stretch/>
        </p:blipFill>
        <p:spPr>
          <a:xfrm>
            <a:off x="1522414" y="2082433"/>
            <a:ext cx="3041806" cy="3067208"/>
          </a:xfrm>
          <a:prstGeom prst="rect">
            <a:avLst/>
          </a:prstGeom>
          <a:noFill/>
          <a:ln>
            <a:noFill/>
          </a:ln>
        </p:spPr>
      </p:pic>
      <p:pic>
        <p:nvPicPr>
          <p:cNvPr id="1442" name="Google Shape;1442;p7"/>
          <p:cNvPicPr preferRelativeResize="0"/>
          <p:nvPr/>
        </p:nvPicPr>
        <p:blipFill rotWithShape="1">
          <a:blip r:embed="rId4">
            <a:alphaModFix/>
          </a:blip>
          <a:srcRect b="0" l="0" r="0" t="0"/>
          <a:stretch/>
        </p:blipFill>
        <p:spPr>
          <a:xfrm>
            <a:off x="6616775" y="2181425"/>
            <a:ext cx="2964542" cy="30582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8"/>
          <p:cNvSpPr txBox="1"/>
          <p:nvPr>
            <p:ph type="title"/>
          </p:nvPr>
        </p:nvSpPr>
        <p:spPr>
          <a:xfrm>
            <a:off x="1522414" y="274638"/>
            <a:ext cx="9143998" cy="10207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onsolas"/>
              <a:buNone/>
            </a:pPr>
            <a:r>
              <a:rPr lang="en-US"/>
              <a:t>Step 1: Creating Your Tinkercad Account</a:t>
            </a:r>
            <a:endParaRPr/>
          </a:p>
        </p:txBody>
      </p:sp>
      <p:sp>
        <p:nvSpPr>
          <p:cNvPr id="1448" name="Google Shape;1448;p8"/>
          <p:cNvSpPr txBox="1"/>
          <p:nvPr>
            <p:ph idx="1" type="body"/>
          </p:nvPr>
        </p:nvSpPr>
        <p:spPr>
          <a:xfrm>
            <a:off x="1522414" y="1905000"/>
            <a:ext cx="9144000" cy="4267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t/>
            </a:r>
            <a:endParaRPr/>
          </a:p>
          <a:p>
            <a:pPr indent="-121920" lvl="0" marL="274320" rtl="0" algn="l">
              <a:lnSpc>
                <a:spcPct val="90000"/>
              </a:lnSpc>
              <a:spcBef>
                <a:spcPts val="1800"/>
              </a:spcBef>
              <a:spcAft>
                <a:spcPts val="0"/>
              </a:spcAft>
              <a:buClr>
                <a:schemeClr val="lt1"/>
              </a:buClr>
              <a:buSzPts val="2400"/>
              <a:buNone/>
            </a:pPr>
            <a:r>
              <a:t/>
            </a:r>
            <a:endParaRPr/>
          </a:p>
        </p:txBody>
      </p:sp>
      <p:sp>
        <p:nvSpPr>
          <p:cNvPr id="1449" name="Google Shape;1449;p8"/>
          <p:cNvSpPr txBox="1"/>
          <p:nvPr/>
        </p:nvSpPr>
        <p:spPr>
          <a:xfrm>
            <a:off x="1599842" y="1905487"/>
            <a:ext cx="9788154" cy="15327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orbel"/>
                <a:ea typeface="Corbel"/>
                <a:cs typeface="Corbel"/>
                <a:sym typeface="Corbel"/>
              </a:rPr>
              <a:t>Go to </a:t>
            </a:r>
            <a:r>
              <a:rPr lang="en-US" sz="2400" u="sng">
                <a:solidFill>
                  <a:schemeClr val="lt1"/>
                </a:solidFill>
                <a:latin typeface="Corbel"/>
                <a:ea typeface="Corbel"/>
                <a:cs typeface="Corbel"/>
                <a:sym typeface="Corbel"/>
                <a:hlinkClick r:id="rId3">
                  <a:extLst>
                    <a:ext uri="{A12FA001-AC4F-418D-AE19-62706E023703}">
                      <ahyp:hlinkClr val="tx"/>
                    </a:ext>
                  </a:extLst>
                </a:hlinkClick>
              </a:rPr>
              <a:t>https://tinkercad.com</a:t>
            </a:r>
            <a:r>
              <a:rPr lang="en-US" sz="2400">
                <a:solidFill>
                  <a:schemeClr val="lt1"/>
                </a:solidFill>
                <a:latin typeface="Corbel"/>
                <a:ea typeface="Corbel"/>
                <a:cs typeface="Corbel"/>
                <a:sym typeface="Corbel"/>
              </a:rPr>
              <a:t> and create a free account</a:t>
            </a:r>
            <a:endParaRPr/>
          </a:p>
          <a:p>
            <a:pPr indent="0" lvl="0" marL="0" marR="0" rtl="0" algn="l">
              <a:spcBef>
                <a:spcPts val="0"/>
              </a:spcBef>
              <a:spcAft>
                <a:spcPts val="0"/>
              </a:spcAft>
              <a:buNone/>
            </a:pPr>
            <a:r>
              <a:t/>
            </a:r>
            <a:endParaRPr sz="2400">
              <a:solidFill>
                <a:schemeClr val="lt1"/>
              </a:solidFill>
              <a:latin typeface="Corbel"/>
              <a:ea typeface="Corbel"/>
              <a:cs typeface="Corbel"/>
              <a:sym typeface="Corbel"/>
            </a:endParaRPr>
          </a:p>
          <a:p>
            <a:pPr indent="0" lvl="0" marL="0" marR="0" rtl="0" algn="l">
              <a:spcBef>
                <a:spcPts val="0"/>
              </a:spcBef>
              <a:spcAft>
                <a:spcPts val="0"/>
              </a:spcAft>
              <a:buNone/>
            </a:pPr>
            <a:r>
              <a:rPr lang="en-US" sz="2400">
                <a:solidFill>
                  <a:schemeClr val="lt1"/>
                </a:solidFill>
                <a:latin typeface="Corbel"/>
                <a:ea typeface="Corbel"/>
                <a:cs typeface="Corbel"/>
                <a:sym typeface="Corbel"/>
              </a:rPr>
              <a:t>Press the Create button to start creating a new 3D design</a:t>
            </a:r>
            <a:endParaRPr/>
          </a:p>
          <a:p>
            <a:pPr indent="0" lvl="0" marL="0" marR="0" rtl="0" algn="l">
              <a:lnSpc>
                <a:spcPct val="90000"/>
              </a:lnSpc>
              <a:spcBef>
                <a:spcPts val="0"/>
              </a:spcBef>
              <a:spcAft>
                <a:spcPts val="0"/>
              </a:spcAft>
              <a:buNone/>
            </a:pPr>
            <a:r>
              <a:t/>
            </a:r>
            <a:endParaRPr sz="2400">
              <a:solidFill>
                <a:schemeClr val="lt1"/>
              </a:solidFill>
              <a:latin typeface="Corbel"/>
              <a:ea typeface="Corbel"/>
              <a:cs typeface="Corbel"/>
              <a:sym typeface="Corbel"/>
            </a:endParaRPr>
          </a:p>
        </p:txBody>
      </p:sp>
      <p:pic>
        <p:nvPicPr>
          <p:cNvPr descr="A screenshot of a computer" id="1450" name="Google Shape;1450;p8"/>
          <p:cNvPicPr preferRelativeResize="0"/>
          <p:nvPr/>
        </p:nvPicPr>
        <p:blipFill rotWithShape="1">
          <a:blip r:embed="rId4">
            <a:alphaModFix/>
          </a:blip>
          <a:srcRect b="0" l="0" r="0" t="0"/>
          <a:stretch/>
        </p:blipFill>
        <p:spPr>
          <a:xfrm>
            <a:off x="2059321" y="3438214"/>
            <a:ext cx="7853605" cy="23139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ustom">
  <a:themeElements>
    <a:clrScheme name="Chalkboard_16x9">
      <a:dk1>
        <a:srgbClr val="000000"/>
      </a:dk1>
      <a:lt1>
        <a:srgbClr val="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halkboard_16x9">
      <a:dk1>
        <a:srgbClr val="000000"/>
      </a:dk1>
      <a:lt1>
        <a:srgbClr val="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2023-08-27T22:15:34Z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